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2" r:id="rId7"/>
    <p:sldId id="263" r:id="rId8"/>
    <p:sldId id="264" r:id="rId9"/>
    <p:sldId id="266" r:id="rId10"/>
    <p:sldId id="267" r:id="rId11"/>
    <p:sldId id="265" r:id="rId12"/>
    <p:sldId id="275" r:id="rId13"/>
    <p:sldId id="269" r:id="rId14"/>
    <p:sldId id="270" r:id="rId15"/>
    <p:sldId id="271" r:id="rId16"/>
    <p:sldId id="272" r:id="rId17"/>
    <p:sldId id="273" r:id="rId18"/>
    <p:sldId id="27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DEAF99-28D8-4BA6-A12C-A4B9DCC0E40E}" v="4179" dt="2023-05-23T23:37:57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wid Olesko" userId="22f194842da0c9b0" providerId="LiveId" clId="{ACDEAF99-28D8-4BA6-A12C-A4B9DCC0E40E}"/>
    <pc:docChg chg="undo custSel addSld delSld modSld sldOrd">
      <pc:chgData name="Dawid Olesko" userId="22f194842da0c9b0" providerId="LiveId" clId="{ACDEAF99-28D8-4BA6-A12C-A4B9DCC0E40E}" dt="2023-05-23T23:37:57.869" v="7354"/>
      <pc:docMkLst>
        <pc:docMk/>
      </pc:docMkLst>
      <pc:sldChg chg="addSp modSp mod setBg modAnim">
        <pc:chgData name="Dawid Olesko" userId="22f194842da0c9b0" providerId="LiveId" clId="{ACDEAF99-28D8-4BA6-A12C-A4B9DCC0E40E}" dt="2023-05-17T17:18:47.044" v="6618"/>
        <pc:sldMkLst>
          <pc:docMk/>
          <pc:sldMk cId="2912679980" sldId="256"/>
        </pc:sldMkLst>
        <pc:spChg chg="mod">
          <ac:chgData name="Dawid Olesko" userId="22f194842da0c9b0" providerId="LiveId" clId="{ACDEAF99-28D8-4BA6-A12C-A4B9DCC0E40E}" dt="2023-05-16T10:28:08.979" v="91" actId="14100"/>
          <ac:spMkLst>
            <pc:docMk/>
            <pc:sldMk cId="2912679980" sldId="256"/>
            <ac:spMk id="2" creationId="{D3F68F48-B296-AA1A-AA50-B9554BDACA61}"/>
          </ac:spMkLst>
        </pc:spChg>
        <pc:spChg chg="mod">
          <ac:chgData name="Dawid Olesko" userId="22f194842da0c9b0" providerId="LiveId" clId="{ACDEAF99-28D8-4BA6-A12C-A4B9DCC0E40E}" dt="2023-05-16T10:28:02.306" v="90" actId="6549"/>
          <ac:spMkLst>
            <pc:docMk/>
            <pc:sldMk cId="2912679980" sldId="256"/>
            <ac:spMk id="3" creationId="{EEA8A449-8271-F8E8-24D7-28B63582E983}"/>
          </ac:spMkLst>
        </pc:spChg>
        <pc:spChg chg="add">
          <ac:chgData name="Dawid Olesko" userId="22f194842da0c9b0" providerId="LiveId" clId="{ACDEAF99-28D8-4BA6-A12C-A4B9DCC0E40E}" dt="2023-05-16T10:27:01.948" v="80" actId="26606"/>
          <ac:spMkLst>
            <pc:docMk/>
            <pc:sldMk cId="2912679980" sldId="256"/>
            <ac:spMk id="10" creationId="{ECC07320-C2CA-4E29-8481-9D9E143C7788}"/>
          </ac:spMkLst>
        </pc:spChg>
        <pc:spChg chg="add">
          <ac:chgData name="Dawid Olesko" userId="22f194842da0c9b0" providerId="LiveId" clId="{ACDEAF99-28D8-4BA6-A12C-A4B9DCC0E40E}" dt="2023-05-16T10:27:01.948" v="80" actId="26606"/>
          <ac:spMkLst>
            <pc:docMk/>
            <pc:sldMk cId="2912679980" sldId="256"/>
            <ac:spMk id="12" creationId="{178FB36B-5BFE-42CA-BC60-1115E0D95EEC}"/>
          </ac:spMkLst>
        </pc:spChg>
        <pc:picChg chg="add mod ord">
          <ac:chgData name="Dawid Olesko" userId="22f194842da0c9b0" providerId="LiveId" clId="{ACDEAF99-28D8-4BA6-A12C-A4B9DCC0E40E}" dt="2023-05-16T10:27:22.193" v="82" actId="14100"/>
          <ac:picMkLst>
            <pc:docMk/>
            <pc:sldMk cId="2912679980" sldId="256"/>
            <ac:picMk id="5" creationId="{4BF1E205-6046-0690-375E-A7445C9160F2}"/>
          </ac:picMkLst>
        </pc:picChg>
        <pc:picChg chg="add mod">
          <ac:chgData name="Dawid Olesko" userId="22f194842da0c9b0" providerId="LiveId" clId="{ACDEAF99-28D8-4BA6-A12C-A4B9DCC0E40E}" dt="2023-05-16T10:28:52.043" v="93" actId="1076"/>
          <ac:picMkLst>
            <pc:docMk/>
            <pc:sldMk cId="2912679980" sldId="256"/>
            <ac:picMk id="6" creationId="{CA962846-A1AE-50B1-7659-2D3573A19936}"/>
          </ac:picMkLst>
        </pc:picChg>
      </pc:sldChg>
      <pc:sldChg chg="addSp delSp modSp new mod modTransition delAnim modAnim">
        <pc:chgData name="Dawid Olesko" userId="22f194842da0c9b0" providerId="LiveId" clId="{ACDEAF99-28D8-4BA6-A12C-A4B9DCC0E40E}" dt="2023-05-23T23:33:27.071" v="7298" actId="1076"/>
        <pc:sldMkLst>
          <pc:docMk/>
          <pc:sldMk cId="3191364200" sldId="257"/>
        </pc:sldMkLst>
        <pc:spChg chg="mod">
          <ac:chgData name="Dawid Olesko" userId="22f194842da0c9b0" providerId="LiveId" clId="{ACDEAF99-28D8-4BA6-A12C-A4B9DCC0E40E}" dt="2023-05-17T15:40:37.871" v="1900" actId="20577"/>
          <ac:spMkLst>
            <pc:docMk/>
            <pc:sldMk cId="3191364200" sldId="257"/>
            <ac:spMk id="2" creationId="{77F71460-9EF0-208D-D6AA-7401DDE75707}"/>
          </ac:spMkLst>
        </pc:spChg>
        <pc:spChg chg="del">
          <ac:chgData name="Dawid Olesko" userId="22f194842da0c9b0" providerId="LiveId" clId="{ACDEAF99-28D8-4BA6-A12C-A4B9DCC0E40E}" dt="2023-05-16T10:29:51.184" v="94"/>
          <ac:spMkLst>
            <pc:docMk/>
            <pc:sldMk cId="3191364200" sldId="257"/>
            <ac:spMk id="3" creationId="{70F2CDA3-1A9E-51B7-783E-B60C353A0AAA}"/>
          </ac:spMkLst>
        </pc:spChg>
        <pc:spChg chg="add del mod">
          <ac:chgData name="Dawid Olesko" userId="22f194842da0c9b0" providerId="LiveId" clId="{ACDEAF99-28D8-4BA6-A12C-A4B9DCC0E40E}" dt="2023-05-17T15:36:44.152" v="173"/>
          <ac:spMkLst>
            <pc:docMk/>
            <pc:sldMk cId="3191364200" sldId="257"/>
            <ac:spMk id="3" creationId="{ADCA2A4E-5CFA-0E00-F678-52DCFA31DC95}"/>
          </ac:spMkLst>
        </pc:spChg>
        <pc:spChg chg="add mod">
          <ac:chgData name="Dawid Olesko" userId="22f194842da0c9b0" providerId="LiveId" clId="{ACDEAF99-28D8-4BA6-A12C-A4B9DCC0E40E}" dt="2023-05-23T23:33:27.071" v="7298" actId="1076"/>
          <ac:spMkLst>
            <pc:docMk/>
            <pc:sldMk cId="3191364200" sldId="257"/>
            <ac:spMk id="3" creationId="{CDB1772A-02CA-CFE1-E738-C63301125AB2}"/>
          </ac:spMkLst>
        </pc:spChg>
        <pc:spChg chg="add del">
          <ac:chgData name="Dawid Olesko" userId="22f194842da0c9b0" providerId="LiveId" clId="{ACDEAF99-28D8-4BA6-A12C-A4B9DCC0E40E}" dt="2023-05-17T15:36:37.345" v="154" actId="478"/>
          <ac:spMkLst>
            <pc:docMk/>
            <pc:sldMk cId="3191364200" sldId="257"/>
            <ac:spMk id="4" creationId="{CD57B92D-330D-18E6-70A5-63EF75DC26A8}"/>
          </ac:spMkLst>
        </pc:spChg>
        <pc:spChg chg="add del">
          <ac:chgData name="Dawid Olesko" userId="22f194842da0c9b0" providerId="LiveId" clId="{ACDEAF99-28D8-4BA6-A12C-A4B9DCC0E40E}" dt="2023-05-17T15:36:38.122" v="155" actId="478"/>
          <ac:spMkLst>
            <pc:docMk/>
            <pc:sldMk cId="3191364200" sldId="257"/>
            <ac:spMk id="7" creationId="{C5C8500C-60EB-6C10-A15B-EDE2F452CD39}"/>
          </ac:spMkLst>
        </pc:spChg>
        <pc:spChg chg="add del">
          <ac:chgData name="Dawid Olesko" userId="22f194842da0c9b0" providerId="LiveId" clId="{ACDEAF99-28D8-4BA6-A12C-A4B9DCC0E40E}" dt="2023-05-17T15:36:30.508" v="149"/>
          <ac:spMkLst>
            <pc:docMk/>
            <pc:sldMk cId="3191364200" sldId="257"/>
            <ac:spMk id="9" creationId="{2D553739-BB09-1D23-7C21-90453CCC53E4}"/>
          </ac:spMkLst>
        </pc:spChg>
        <pc:spChg chg="add del mod modVis">
          <ac:chgData name="Dawid Olesko" userId="22f194842da0c9b0" providerId="LiveId" clId="{ACDEAF99-28D8-4BA6-A12C-A4B9DCC0E40E}" dt="2023-05-17T15:38:54.577" v="837"/>
          <ac:spMkLst>
            <pc:docMk/>
            <pc:sldMk cId="3191364200" sldId="257"/>
            <ac:spMk id="10" creationId="{C2A44E5C-358D-F3C6-D953-BF18619C8FA3}"/>
          </ac:spMkLst>
        </pc:spChg>
        <pc:spChg chg="add del mod">
          <ac:chgData name="Dawid Olesko" userId="22f194842da0c9b0" providerId="LiveId" clId="{ACDEAF99-28D8-4BA6-A12C-A4B9DCC0E40E}" dt="2023-05-17T15:36:45.648" v="466"/>
          <ac:spMkLst>
            <pc:docMk/>
            <pc:sldMk cId="3191364200" sldId="257"/>
            <ac:spMk id="11" creationId="{3FD3B519-B01E-8EB1-02FB-5F231151A774}"/>
          </ac:spMkLst>
        </pc:spChg>
        <pc:spChg chg="add del mod">
          <ac:chgData name="Dawid Olesko" userId="22f194842da0c9b0" providerId="LiveId" clId="{ACDEAF99-28D8-4BA6-A12C-A4B9DCC0E40E}" dt="2023-05-17T15:36:45.441" v="278"/>
          <ac:spMkLst>
            <pc:docMk/>
            <pc:sldMk cId="3191364200" sldId="257"/>
            <ac:spMk id="12" creationId="{21EC6560-1270-F312-BA24-F2B9F691B07A}"/>
          </ac:spMkLst>
        </pc:spChg>
        <pc:spChg chg="add del mod">
          <ac:chgData name="Dawid Olesko" userId="22f194842da0c9b0" providerId="LiveId" clId="{ACDEAF99-28D8-4BA6-A12C-A4B9DCC0E40E}" dt="2023-05-17T15:36:45.627" v="402"/>
          <ac:spMkLst>
            <pc:docMk/>
            <pc:sldMk cId="3191364200" sldId="257"/>
            <ac:spMk id="13" creationId="{EE4CF188-3C78-2C85-CF58-33010454E2D0}"/>
          </ac:spMkLst>
        </pc:spChg>
        <pc:spChg chg="add del">
          <ac:chgData name="Dawid Olesko" userId="22f194842da0c9b0" providerId="LiveId" clId="{ACDEAF99-28D8-4BA6-A12C-A4B9DCC0E40E}" dt="2023-05-17T15:37:39.932" v="501"/>
          <ac:spMkLst>
            <pc:docMk/>
            <pc:sldMk cId="3191364200" sldId="257"/>
            <ac:spMk id="14" creationId="{6C0E2159-A23D-0F00-0C70-EDFEB2741F1F}"/>
          </ac:spMkLst>
        </pc:spChg>
        <pc:spChg chg="add del mod modVis">
          <ac:chgData name="Dawid Olesko" userId="22f194842da0c9b0" providerId="LiveId" clId="{ACDEAF99-28D8-4BA6-A12C-A4B9DCC0E40E}" dt="2023-05-17T15:38:54.594" v="853"/>
          <ac:spMkLst>
            <pc:docMk/>
            <pc:sldMk cId="3191364200" sldId="257"/>
            <ac:spMk id="15" creationId="{80B1BF3C-8734-6775-67C7-73CD0D89C765}"/>
          </ac:spMkLst>
        </pc:spChg>
        <pc:spChg chg="add del mod">
          <ac:chgData name="Dawid Olesko" userId="22f194842da0c9b0" providerId="LiveId" clId="{ACDEAF99-28D8-4BA6-A12C-A4B9DCC0E40E}" dt="2023-05-17T15:37:41.364" v="796"/>
          <ac:spMkLst>
            <pc:docMk/>
            <pc:sldMk cId="3191364200" sldId="257"/>
            <ac:spMk id="16" creationId="{C41C05C9-0C75-5079-E06D-12D7F18A6406}"/>
          </ac:spMkLst>
        </pc:spChg>
        <pc:spChg chg="add del mod">
          <ac:chgData name="Dawid Olesko" userId="22f194842da0c9b0" providerId="LiveId" clId="{ACDEAF99-28D8-4BA6-A12C-A4B9DCC0E40E}" dt="2023-05-17T15:37:41.177" v="608"/>
          <ac:spMkLst>
            <pc:docMk/>
            <pc:sldMk cId="3191364200" sldId="257"/>
            <ac:spMk id="17" creationId="{AF65549E-FEE5-1C86-0DA5-FC9D76CDFBD1}"/>
          </ac:spMkLst>
        </pc:spChg>
        <pc:spChg chg="add del mod">
          <ac:chgData name="Dawid Olesko" userId="22f194842da0c9b0" providerId="LiveId" clId="{ACDEAF99-28D8-4BA6-A12C-A4B9DCC0E40E}" dt="2023-05-17T15:37:41.336" v="732"/>
          <ac:spMkLst>
            <pc:docMk/>
            <pc:sldMk cId="3191364200" sldId="257"/>
            <ac:spMk id="18" creationId="{E80550E7-D742-8068-B89B-A459CB3C261E}"/>
          </ac:spMkLst>
        </pc:spChg>
        <pc:spChg chg="add del mod">
          <ac:chgData name="Dawid Olesko" userId="22f194842da0c9b0" providerId="LiveId" clId="{ACDEAF99-28D8-4BA6-A12C-A4B9DCC0E40E}" dt="2023-05-17T15:38:54.610" v="869"/>
          <ac:spMkLst>
            <pc:docMk/>
            <pc:sldMk cId="3191364200" sldId="257"/>
            <ac:spMk id="19" creationId="{7FC97B70-B61A-98A9-72A5-629C123BDED3}"/>
          </ac:spMkLst>
        </pc:spChg>
        <pc:spChg chg="add del mod modVis">
          <ac:chgData name="Dawid Olesko" userId="22f194842da0c9b0" providerId="LiveId" clId="{ACDEAF99-28D8-4BA6-A12C-A4B9DCC0E40E}" dt="2023-05-17T15:42:24.527" v="1988"/>
          <ac:spMkLst>
            <pc:docMk/>
            <pc:sldMk cId="3191364200" sldId="257"/>
            <ac:spMk id="20" creationId="{CE33959D-1A6D-0FCE-80B9-2467C02C389F}"/>
          </ac:spMkLst>
        </pc:spChg>
        <pc:spChg chg="add del mod modVis">
          <ac:chgData name="Dawid Olesko" userId="22f194842da0c9b0" providerId="LiveId" clId="{ACDEAF99-28D8-4BA6-A12C-A4B9DCC0E40E}" dt="2023-05-17T15:42:24.547" v="2004"/>
          <ac:spMkLst>
            <pc:docMk/>
            <pc:sldMk cId="3191364200" sldId="257"/>
            <ac:spMk id="21" creationId="{1D2D0820-F585-AD58-7C4E-40B767AC07C7}"/>
          </ac:spMkLst>
        </pc:spChg>
        <pc:spChg chg="add del mod modVis">
          <ac:chgData name="Dawid Olesko" userId="22f194842da0c9b0" providerId="LiveId" clId="{ACDEAF99-28D8-4BA6-A12C-A4B9DCC0E40E}" dt="2023-05-17T15:42:24.561" v="2020"/>
          <ac:spMkLst>
            <pc:docMk/>
            <pc:sldMk cId="3191364200" sldId="257"/>
            <ac:spMk id="22" creationId="{979BFA05-01C3-01CB-4597-B529E7596861}"/>
          </ac:spMkLst>
        </pc:spChg>
        <pc:spChg chg="add del mod">
          <ac:chgData name="Dawid Olesko" userId="22f194842da0c9b0" providerId="LiveId" clId="{ACDEAF99-28D8-4BA6-A12C-A4B9DCC0E40E}" dt="2023-05-17T15:38:55.952" v="1068"/>
          <ac:spMkLst>
            <pc:docMk/>
            <pc:sldMk cId="3191364200" sldId="257"/>
            <ac:spMk id="23" creationId="{AB98659E-329B-E1A4-4BF9-F9DC80B66B34}"/>
          </ac:spMkLst>
        </pc:spChg>
        <pc:spChg chg="add del mod">
          <ac:chgData name="Dawid Olesko" userId="22f194842da0c9b0" providerId="LiveId" clId="{ACDEAF99-28D8-4BA6-A12C-A4B9DCC0E40E}" dt="2023-05-17T15:38:57.346" v="1300"/>
          <ac:spMkLst>
            <pc:docMk/>
            <pc:sldMk cId="3191364200" sldId="257"/>
            <ac:spMk id="24" creationId="{7A7B1E27-8BFE-2283-0F2D-B6593EE137EF}"/>
          </ac:spMkLst>
        </pc:spChg>
        <pc:spChg chg="add del mod">
          <ac:chgData name="Dawid Olesko" userId="22f194842da0c9b0" providerId="LiveId" clId="{ACDEAF99-28D8-4BA6-A12C-A4B9DCC0E40E}" dt="2023-05-17T15:38:58.838" v="1660"/>
          <ac:spMkLst>
            <pc:docMk/>
            <pc:sldMk cId="3191364200" sldId="257"/>
            <ac:spMk id="25" creationId="{19E71CFD-30BA-F278-8B24-C280A05969D5}"/>
          </ac:spMkLst>
        </pc:spChg>
        <pc:spChg chg="add del mod">
          <ac:chgData name="Dawid Olesko" userId="22f194842da0c9b0" providerId="LiveId" clId="{ACDEAF99-28D8-4BA6-A12C-A4B9DCC0E40E}" dt="2023-05-17T15:38:55.879" v="1008"/>
          <ac:spMkLst>
            <pc:docMk/>
            <pc:sldMk cId="3191364200" sldId="257"/>
            <ac:spMk id="26" creationId="{A1FF45F8-53D7-334C-B730-D287504D3FC5}"/>
          </ac:spMkLst>
        </pc:spChg>
        <pc:spChg chg="add del mod">
          <ac:chgData name="Dawid Olesko" userId="22f194842da0c9b0" providerId="LiveId" clId="{ACDEAF99-28D8-4BA6-A12C-A4B9DCC0E40E}" dt="2023-05-17T15:38:57.224" v="1167"/>
          <ac:spMkLst>
            <pc:docMk/>
            <pc:sldMk cId="3191364200" sldId="257"/>
            <ac:spMk id="27" creationId="{DC5EECF0-47A8-D61E-EC0B-45EC481C4B54}"/>
          </ac:spMkLst>
        </pc:spChg>
        <pc:spChg chg="add del mod">
          <ac:chgData name="Dawid Olesko" userId="22f194842da0c9b0" providerId="LiveId" clId="{ACDEAF99-28D8-4BA6-A12C-A4B9DCC0E40E}" dt="2023-05-17T15:38:58.595" v="1399"/>
          <ac:spMkLst>
            <pc:docMk/>
            <pc:sldMk cId="3191364200" sldId="257"/>
            <ac:spMk id="28" creationId="{054AD503-60A5-9D91-F47C-EDF754C86997}"/>
          </ac:spMkLst>
        </pc:spChg>
        <pc:spChg chg="add del mod">
          <ac:chgData name="Dawid Olesko" userId="22f194842da0c9b0" providerId="LiveId" clId="{ACDEAF99-28D8-4BA6-A12C-A4B9DCC0E40E}" dt="2023-05-17T15:38:58.803" v="1596"/>
          <ac:spMkLst>
            <pc:docMk/>
            <pc:sldMk cId="3191364200" sldId="257"/>
            <ac:spMk id="29" creationId="{686C0C25-0B9F-D5F2-21AE-E2022B4F567A}"/>
          </ac:spMkLst>
        </pc:spChg>
        <pc:spChg chg="add del mod">
          <ac:chgData name="Dawid Olesko" userId="22f194842da0c9b0" providerId="LiveId" clId="{ACDEAF99-28D8-4BA6-A12C-A4B9DCC0E40E}" dt="2023-05-17T15:42:55.752" v="3040" actId="478"/>
          <ac:spMkLst>
            <pc:docMk/>
            <pc:sldMk cId="3191364200" sldId="257"/>
            <ac:spMk id="30" creationId="{35376DCF-16E2-9047-DCA7-E839CC0F14B7}"/>
          </ac:spMkLst>
        </pc:spChg>
        <pc:spChg chg="add del mod modVis">
          <ac:chgData name="Dawid Olesko" userId="22f194842da0c9b0" providerId="LiveId" clId="{ACDEAF99-28D8-4BA6-A12C-A4B9DCC0E40E}" dt="2023-05-17T15:52:18.091" v="3574"/>
          <ac:spMkLst>
            <pc:docMk/>
            <pc:sldMk cId="3191364200" sldId="257"/>
            <ac:spMk id="31" creationId="{FD3B463B-C664-B296-9EB8-309D9F46D663}"/>
          </ac:spMkLst>
        </pc:spChg>
        <pc:spChg chg="add del mod modVis">
          <ac:chgData name="Dawid Olesko" userId="22f194842da0c9b0" providerId="LiveId" clId="{ACDEAF99-28D8-4BA6-A12C-A4B9DCC0E40E}" dt="2023-05-17T15:52:18.109" v="3590"/>
          <ac:spMkLst>
            <pc:docMk/>
            <pc:sldMk cId="3191364200" sldId="257"/>
            <ac:spMk id="32" creationId="{297CE52A-08FA-1B42-B2FF-07AE3324EA41}"/>
          </ac:spMkLst>
        </pc:spChg>
        <pc:spChg chg="add del mod modVis">
          <ac:chgData name="Dawid Olesko" userId="22f194842da0c9b0" providerId="LiveId" clId="{ACDEAF99-28D8-4BA6-A12C-A4B9DCC0E40E}" dt="2023-05-17T15:52:18.125" v="3606"/>
          <ac:spMkLst>
            <pc:docMk/>
            <pc:sldMk cId="3191364200" sldId="257"/>
            <ac:spMk id="33" creationId="{0A618889-7190-D38A-8E9F-5A95CDB63038}"/>
          </ac:spMkLst>
        </pc:spChg>
        <pc:spChg chg="add del mod">
          <ac:chgData name="Dawid Olesko" userId="22f194842da0c9b0" providerId="LiveId" clId="{ACDEAF99-28D8-4BA6-A12C-A4B9DCC0E40E}" dt="2023-05-17T15:42:25.950" v="2223"/>
          <ac:spMkLst>
            <pc:docMk/>
            <pc:sldMk cId="3191364200" sldId="257"/>
            <ac:spMk id="34" creationId="{88A17A06-9CED-1AB4-9D4B-8DF98436B5FD}"/>
          </ac:spMkLst>
        </pc:spChg>
        <pc:spChg chg="add del mod">
          <ac:chgData name="Dawid Olesko" userId="22f194842da0c9b0" providerId="LiveId" clId="{ACDEAF99-28D8-4BA6-A12C-A4B9DCC0E40E}" dt="2023-05-17T15:42:27.316" v="2459"/>
          <ac:spMkLst>
            <pc:docMk/>
            <pc:sldMk cId="3191364200" sldId="257"/>
            <ac:spMk id="35" creationId="{5F99A8DD-FCD6-642A-10C8-692B345A0F2E}"/>
          </ac:spMkLst>
        </pc:spChg>
        <pc:spChg chg="add del mod">
          <ac:chgData name="Dawid Olesko" userId="22f194842da0c9b0" providerId="LiveId" clId="{ACDEAF99-28D8-4BA6-A12C-A4B9DCC0E40E}" dt="2023-05-17T15:42:28.789" v="2827"/>
          <ac:spMkLst>
            <pc:docMk/>
            <pc:sldMk cId="3191364200" sldId="257"/>
            <ac:spMk id="36" creationId="{CDD60452-C664-A8D4-21AC-6D20EB1B58F5}"/>
          </ac:spMkLst>
        </pc:spChg>
        <pc:spChg chg="add del mod">
          <ac:chgData name="Dawid Olesko" userId="22f194842da0c9b0" providerId="LiveId" clId="{ACDEAF99-28D8-4BA6-A12C-A4B9DCC0E40E}" dt="2023-05-17T15:42:25.858" v="2161"/>
          <ac:spMkLst>
            <pc:docMk/>
            <pc:sldMk cId="3191364200" sldId="257"/>
            <ac:spMk id="37" creationId="{6FACF165-F080-A374-B9DD-DECAA46082D0}"/>
          </ac:spMkLst>
        </pc:spChg>
        <pc:spChg chg="add del mod">
          <ac:chgData name="Dawid Olesko" userId="22f194842da0c9b0" providerId="LiveId" clId="{ACDEAF99-28D8-4BA6-A12C-A4B9DCC0E40E}" dt="2023-05-17T15:42:27.179" v="2324"/>
          <ac:spMkLst>
            <pc:docMk/>
            <pc:sldMk cId="3191364200" sldId="257"/>
            <ac:spMk id="38" creationId="{71A68B88-6701-9BBD-E93D-B86135677A8D}"/>
          </ac:spMkLst>
        </pc:spChg>
        <pc:spChg chg="add del mod">
          <ac:chgData name="Dawid Olesko" userId="22f194842da0c9b0" providerId="LiveId" clId="{ACDEAF99-28D8-4BA6-A12C-A4B9DCC0E40E}" dt="2023-05-17T15:42:28.558" v="2560"/>
          <ac:spMkLst>
            <pc:docMk/>
            <pc:sldMk cId="3191364200" sldId="257"/>
            <ac:spMk id="39" creationId="{EBD676A0-2CD0-57B5-C1E1-B7317BDB610B}"/>
          </ac:spMkLst>
        </pc:spChg>
        <pc:spChg chg="add del mod">
          <ac:chgData name="Dawid Olesko" userId="22f194842da0c9b0" providerId="LiveId" clId="{ACDEAF99-28D8-4BA6-A12C-A4B9DCC0E40E}" dt="2023-05-17T15:42:28.768" v="2759"/>
          <ac:spMkLst>
            <pc:docMk/>
            <pc:sldMk cId="3191364200" sldId="257"/>
            <ac:spMk id="40" creationId="{413F276D-33E6-5FFC-BE39-4EA65A8ACD9B}"/>
          </ac:spMkLst>
        </pc:spChg>
        <pc:spChg chg="add del mod modVis">
          <ac:chgData name="Dawid Olesko" userId="22f194842da0c9b0" providerId="LiveId" clId="{ACDEAF99-28D8-4BA6-A12C-A4B9DCC0E40E}" dt="2023-05-17T15:48:19.007" v="3475" actId="478"/>
          <ac:spMkLst>
            <pc:docMk/>
            <pc:sldMk cId="3191364200" sldId="257"/>
            <ac:spMk id="45" creationId="{B4891BE5-EE77-81DC-1DCA-3B7BC1417501}"/>
          </ac:spMkLst>
        </pc:spChg>
        <pc:spChg chg="add del mod">
          <ac:chgData name="Dawid Olesko" userId="22f194842da0c9b0" providerId="LiveId" clId="{ACDEAF99-28D8-4BA6-A12C-A4B9DCC0E40E}" dt="2023-05-17T15:47:56.786" v="3380"/>
          <ac:spMkLst>
            <pc:docMk/>
            <pc:sldMk cId="3191364200" sldId="257"/>
            <ac:spMk id="46" creationId="{F18DD5A8-A40B-1076-1036-03439F5D574A}"/>
          </ac:spMkLst>
        </pc:spChg>
        <pc:spChg chg="add del mod">
          <ac:chgData name="Dawid Olesko" userId="22f194842da0c9b0" providerId="LiveId" clId="{ACDEAF99-28D8-4BA6-A12C-A4B9DCC0E40E}" dt="2023-05-17T15:47:56.588" v="3192"/>
          <ac:spMkLst>
            <pc:docMk/>
            <pc:sldMk cId="3191364200" sldId="257"/>
            <ac:spMk id="47" creationId="{49546BC3-EA1F-53CB-5E31-FC53A1384022}"/>
          </ac:spMkLst>
        </pc:spChg>
        <pc:spChg chg="add del mod">
          <ac:chgData name="Dawid Olesko" userId="22f194842da0c9b0" providerId="LiveId" clId="{ACDEAF99-28D8-4BA6-A12C-A4B9DCC0E40E}" dt="2023-05-17T15:47:56.764" v="3316"/>
          <ac:spMkLst>
            <pc:docMk/>
            <pc:sldMk cId="3191364200" sldId="257"/>
            <ac:spMk id="48" creationId="{DDDBDB60-CF2C-A9EB-4F96-1EEE8D45CD11}"/>
          </ac:spMkLst>
        </pc:spChg>
        <pc:spChg chg="add mod">
          <ac:chgData name="Dawid Olesko" userId="22f194842da0c9b0" providerId="LiveId" clId="{ACDEAF99-28D8-4BA6-A12C-A4B9DCC0E40E}" dt="2023-05-17T15:49:53.127" v="3537" actId="1076"/>
          <ac:spMkLst>
            <pc:docMk/>
            <pc:sldMk cId="3191364200" sldId="257"/>
            <ac:spMk id="49" creationId="{735A81F5-A5E1-8820-1D52-4D2542F5FB63}"/>
          </ac:spMkLst>
        </pc:spChg>
        <pc:spChg chg="add mod">
          <ac:chgData name="Dawid Olesko" userId="22f194842da0c9b0" providerId="LiveId" clId="{ACDEAF99-28D8-4BA6-A12C-A4B9DCC0E40E}" dt="2023-05-17T15:49:56.367" v="3538" actId="1076"/>
          <ac:spMkLst>
            <pc:docMk/>
            <pc:sldMk cId="3191364200" sldId="257"/>
            <ac:spMk id="50" creationId="{AB775525-5C3C-AEDD-4E76-911DFD8FD3CE}"/>
          </ac:spMkLst>
        </pc:spChg>
        <pc:spChg chg="add mod">
          <ac:chgData name="Dawid Olesko" userId="22f194842da0c9b0" providerId="LiveId" clId="{ACDEAF99-28D8-4BA6-A12C-A4B9DCC0E40E}" dt="2023-05-17T15:50:01.534" v="3539" actId="1076"/>
          <ac:spMkLst>
            <pc:docMk/>
            <pc:sldMk cId="3191364200" sldId="257"/>
            <ac:spMk id="51" creationId="{285F3F54-D3FA-E8CB-1E72-753FC5CD9860}"/>
          </ac:spMkLst>
        </pc:spChg>
        <pc:spChg chg="add del mod modVis">
          <ac:chgData name="Dawid Olesko" userId="22f194842da0c9b0" providerId="LiveId" clId="{ACDEAF99-28D8-4BA6-A12C-A4B9DCC0E40E}" dt="2023-05-17T15:59:29.757" v="4712"/>
          <ac:spMkLst>
            <pc:docMk/>
            <pc:sldMk cId="3191364200" sldId="257"/>
            <ac:spMk id="52" creationId="{22AF8523-5E2B-A40D-B9C5-B17C95C38F0C}"/>
          </ac:spMkLst>
        </pc:spChg>
        <pc:spChg chg="add del mod modVis">
          <ac:chgData name="Dawid Olesko" userId="22f194842da0c9b0" providerId="LiveId" clId="{ACDEAF99-28D8-4BA6-A12C-A4B9DCC0E40E}" dt="2023-05-17T15:59:29.782" v="4728"/>
          <ac:spMkLst>
            <pc:docMk/>
            <pc:sldMk cId="3191364200" sldId="257"/>
            <ac:spMk id="53" creationId="{E02DACBF-B4D7-D66E-D381-91959B05B4F2}"/>
          </ac:spMkLst>
        </pc:spChg>
        <pc:spChg chg="add del mod modVis">
          <ac:chgData name="Dawid Olesko" userId="22f194842da0c9b0" providerId="LiveId" clId="{ACDEAF99-28D8-4BA6-A12C-A4B9DCC0E40E}" dt="2023-05-17T15:59:29.802" v="4744"/>
          <ac:spMkLst>
            <pc:docMk/>
            <pc:sldMk cId="3191364200" sldId="257"/>
            <ac:spMk id="54" creationId="{9E451069-8996-7840-26C8-0219FA2FAAD6}"/>
          </ac:spMkLst>
        </pc:spChg>
        <pc:spChg chg="add del mod">
          <ac:chgData name="Dawid Olesko" userId="22f194842da0c9b0" providerId="LiveId" clId="{ACDEAF99-28D8-4BA6-A12C-A4B9DCC0E40E}" dt="2023-05-17T15:52:19.627" v="3823"/>
          <ac:spMkLst>
            <pc:docMk/>
            <pc:sldMk cId="3191364200" sldId="257"/>
            <ac:spMk id="55" creationId="{D6A6B2BF-67E7-C1E7-84FC-7ACC94AAF6BB}"/>
          </ac:spMkLst>
        </pc:spChg>
        <pc:spChg chg="add del mod">
          <ac:chgData name="Dawid Olesko" userId="22f194842da0c9b0" providerId="LiveId" clId="{ACDEAF99-28D8-4BA6-A12C-A4B9DCC0E40E}" dt="2023-05-17T15:52:21.192" v="4073"/>
          <ac:spMkLst>
            <pc:docMk/>
            <pc:sldMk cId="3191364200" sldId="257"/>
            <ac:spMk id="56" creationId="{E3C88487-6952-E955-2D91-1358AE954221}"/>
          </ac:spMkLst>
        </pc:spChg>
        <pc:spChg chg="add del mod">
          <ac:chgData name="Dawid Olesko" userId="22f194842da0c9b0" providerId="LiveId" clId="{ACDEAF99-28D8-4BA6-A12C-A4B9DCC0E40E}" dt="2023-05-17T15:52:22.855" v="4463"/>
          <ac:spMkLst>
            <pc:docMk/>
            <pc:sldMk cId="3191364200" sldId="257"/>
            <ac:spMk id="57" creationId="{708D4CE6-30A9-98E1-9AD0-CF97A470C60A}"/>
          </ac:spMkLst>
        </pc:spChg>
        <pc:spChg chg="add del mod">
          <ac:chgData name="Dawid Olesko" userId="22f194842da0c9b0" providerId="LiveId" clId="{ACDEAF99-28D8-4BA6-A12C-A4B9DCC0E40E}" dt="2023-05-17T15:52:19.536" v="3757"/>
          <ac:spMkLst>
            <pc:docMk/>
            <pc:sldMk cId="3191364200" sldId="257"/>
            <ac:spMk id="58" creationId="{9CB19A2E-8947-C7ED-7A72-FCE5445ADDA8}"/>
          </ac:spMkLst>
        </pc:spChg>
        <pc:spChg chg="add del mod">
          <ac:chgData name="Dawid Olesko" userId="22f194842da0c9b0" providerId="LiveId" clId="{ACDEAF99-28D8-4BA6-A12C-A4B9DCC0E40E}" dt="2023-05-17T15:52:21.042" v="3934"/>
          <ac:spMkLst>
            <pc:docMk/>
            <pc:sldMk cId="3191364200" sldId="257"/>
            <ac:spMk id="59" creationId="{82B9DCEC-56E1-FF3D-1137-C4F87712612E}"/>
          </ac:spMkLst>
        </pc:spChg>
        <pc:spChg chg="add del mod">
          <ac:chgData name="Dawid Olesko" userId="22f194842da0c9b0" providerId="LiveId" clId="{ACDEAF99-28D8-4BA6-A12C-A4B9DCC0E40E}" dt="2023-05-17T15:52:22.598" v="4184"/>
          <ac:spMkLst>
            <pc:docMk/>
            <pc:sldMk cId="3191364200" sldId="257"/>
            <ac:spMk id="60" creationId="{C9F9DE0F-542D-5808-CEAD-AECA4D35BFAD}"/>
          </ac:spMkLst>
        </pc:spChg>
        <pc:spChg chg="add del mod">
          <ac:chgData name="Dawid Olesko" userId="22f194842da0c9b0" providerId="LiveId" clId="{ACDEAF99-28D8-4BA6-A12C-A4B9DCC0E40E}" dt="2023-05-17T15:52:22.819" v="4387"/>
          <ac:spMkLst>
            <pc:docMk/>
            <pc:sldMk cId="3191364200" sldId="257"/>
            <ac:spMk id="61" creationId="{DBA930AC-3B64-3F1B-84D8-563888D5F06C}"/>
          </ac:spMkLst>
        </pc:spChg>
        <pc:spChg chg="add mod modVis">
          <ac:chgData name="Dawid Olesko" userId="22f194842da0c9b0" providerId="LiveId" clId="{ACDEAF99-28D8-4BA6-A12C-A4B9DCC0E40E}" dt="2023-05-17T15:59:34.970" v="5814"/>
          <ac:spMkLst>
            <pc:docMk/>
            <pc:sldMk cId="3191364200" sldId="257"/>
            <ac:spMk id="62" creationId="{51382D99-9358-30AB-09C5-F9292522C9C3}"/>
          </ac:spMkLst>
        </pc:spChg>
        <pc:spChg chg="add mod modVis">
          <ac:chgData name="Dawid Olesko" userId="22f194842da0c9b0" providerId="LiveId" clId="{ACDEAF99-28D8-4BA6-A12C-A4B9DCC0E40E}" dt="2023-05-17T15:59:34.971" v="5816"/>
          <ac:spMkLst>
            <pc:docMk/>
            <pc:sldMk cId="3191364200" sldId="257"/>
            <ac:spMk id="63" creationId="{146DE594-B0F9-5E20-1694-762576165977}"/>
          </ac:spMkLst>
        </pc:spChg>
        <pc:spChg chg="add mod modVis">
          <ac:chgData name="Dawid Olesko" userId="22f194842da0c9b0" providerId="LiveId" clId="{ACDEAF99-28D8-4BA6-A12C-A4B9DCC0E40E}" dt="2023-05-17T15:59:34.971" v="5818"/>
          <ac:spMkLst>
            <pc:docMk/>
            <pc:sldMk cId="3191364200" sldId="257"/>
            <ac:spMk id="64" creationId="{AB7C1ADF-8531-911E-6F5C-596159EB7E37}"/>
          </ac:spMkLst>
        </pc:spChg>
        <pc:spChg chg="add del mod">
          <ac:chgData name="Dawid Olesko" userId="22f194842da0c9b0" providerId="LiveId" clId="{ACDEAF99-28D8-4BA6-A12C-A4B9DCC0E40E}" dt="2023-05-17T15:59:31.406" v="4961"/>
          <ac:spMkLst>
            <pc:docMk/>
            <pc:sldMk cId="3191364200" sldId="257"/>
            <ac:spMk id="65" creationId="{D029382C-89EF-7922-5F53-72B5944255C3}"/>
          </ac:spMkLst>
        </pc:spChg>
        <pc:spChg chg="add del mod">
          <ac:chgData name="Dawid Olesko" userId="22f194842da0c9b0" providerId="LiveId" clId="{ACDEAF99-28D8-4BA6-A12C-A4B9DCC0E40E}" dt="2023-05-17T15:59:33.004" v="5211"/>
          <ac:spMkLst>
            <pc:docMk/>
            <pc:sldMk cId="3191364200" sldId="257"/>
            <ac:spMk id="66" creationId="{C2AD7FC2-7260-B575-E59E-05A54E3A75AF}"/>
          </ac:spMkLst>
        </pc:spChg>
        <pc:spChg chg="add del mod">
          <ac:chgData name="Dawid Olesko" userId="22f194842da0c9b0" providerId="LiveId" clId="{ACDEAF99-28D8-4BA6-A12C-A4B9DCC0E40E}" dt="2023-05-17T15:59:34.666" v="5601"/>
          <ac:spMkLst>
            <pc:docMk/>
            <pc:sldMk cId="3191364200" sldId="257"/>
            <ac:spMk id="67" creationId="{0A9C93A0-3EE2-A8C7-C5C6-283AC58E9DF0}"/>
          </ac:spMkLst>
        </pc:spChg>
        <pc:spChg chg="add del mod">
          <ac:chgData name="Dawid Olesko" userId="22f194842da0c9b0" providerId="LiveId" clId="{ACDEAF99-28D8-4BA6-A12C-A4B9DCC0E40E}" dt="2023-05-17T15:59:31.320" v="4895"/>
          <ac:spMkLst>
            <pc:docMk/>
            <pc:sldMk cId="3191364200" sldId="257"/>
            <ac:spMk id="68" creationId="{DFAF0D79-9DB5-EA58-F381-2A703EC444CF}"/>
          </ac:spMkLst>
        </pc:spChg>
        <pc:spChg chg="add del mod">
          <ac:chgData name="Dawid Olesko" userId="22f194842da0c9b0" providerId="LiveId" clId="{ACDEAF99-28D8-4BA6-A12C-A4B9DCC0E40E}" dt="2023-05-17T15:59:32.865" v="5072"/>
          <ac:spMkLst>
            <pc:docMk/>
            <pc:sldMk cId="3191364200" sldId="257"/>
            <ac:spMk id="69" creationId="{BF71B11D-2E0D-C3B6-45F2-01A42F0704C2}"/>
          </ac:spMkLst>
        </pc:spChg>
        <pc:spChg chg="add del mod">
          <ac:chgData name="Dawid Olesko" userId="22f194842da0c9b0" providerId="LiveId" clId="{ACDEAF99-28D8-4BA6-A12C-A4B9DCC0E40E}" dt="2023-05-17T15:59:34.399" v="5322"/>
          <ac:spMkLst>
            <pc:docMk/>
            <pc:sldMk cId="3191364200" sldId="257"/>
            <ac:spMk id="70" creationId="{34F9D44F-2F9C-E34E-C1C8-FE8D0D2C103C}"/>
          </ac:spMkLst>
        </pc:spChg>
        <pc:spChg chg="add del mod">
          <ac:chgData name="Dawid Olesko" userId="22f194842da0c9b0" providerId="LiveId" clId="{ACDEAF99-28D8-4BA6-A12C-A4B9DCC0E40E}" dt="2023-05-17T15:59:34.637" v="5525"/>
          <ac:spMkLst>
            <pc:docMk/>
            <pc:sldMk cId="3191364200" sldId="257"/>
            <ac:spMk id="71" creationId="{52C9A4C7-2403-94CF-255B-72F3008CF557}"/>
          </ac:spMkLst>
        </pc:spChg>
        <pc:picChg chg="add mod">
          <ac:chgData name="Dawid Olesko" userId="22f194842da0c9b0" providerId="LiveId" clId="{ACDEAF99-28D8-4BA6-A12C-A4B9DCC0E40E}" dt="2023-05-16T10:29:55.825" v="97" actId="1076"/>
          <ac:picMkLst>
            <pc:docMk/>
            <pc:sldMk cId="3191364200" sldId="257"/>
            <ac:picMk id="5" creationId="{05334066-7603-26B9-15A7-822D3FDAAEC9}"/>
          </ac:picMkLst>
        </pc:picChg>
        <pc:picChg chg="add del mod">
          <ac:chgData name="Dawid Olesko" userId="22f194842da0c9b0" providerId="LiveId" clId="{ACDEAF99-28D8-4BA6-A12C-A4B9DCC0E40E}" dt="2023-05-17T15:45:37.607" v="3044" actId="478"/>
          <ac:picMkLst>
            <pc:docMk/>
            <pc:sldMk cId="3191364200" sldId="257"/>
            <ac:picMk id="6" creationId="{92D4371D-C444-4059-7061-7AE1DEADFCBF}"/>
          </ac:picMkLst>
        </pc:picChg>
        <pc:picChg chg="add del mod">
          <ac:chgData name="Dawid Olesko" userId="22f194842da0c9b0" providerId="LiveId" clId="{ACDEAF99-28D8-4BA6-A12C-A4B9DCC0E40E}" dt="2023-05-17T15:46:30.035" v="3047" actId="478"/>
          <ac:picMkLst>
            <pc:docMk/>
            <pc:sldMk cId="3191364200" sldId="257"/>
            <ac:picMk id="42" creationId="{91C313EF-1AAA-6D5C-9D51-48F0F129214C}"/>
          </ac:picMkLst>
        </pc:picChg>
        <pc:picChg chg="add mod ord">
          <ac:chgData name="Dawid Olesko" userId="22f194842da0c9b0" providerId="LiveId" clId="{ACDEAF99-28D8-4BA6-A12C-A4B9DCC0E40E}" dt="2023-05-17T15:49:46.428" v="3536" actId="1076"/>
          <ac:picMkLst>
            <pc:docMk/>
            <pc:sldMk cId="3191364200" sldId="257"/>
            <ac:picMk id="44" creationId="{CAEC2E80-D2E5-463F-9674-C1D54C5F3069}"/>
          </ac:picMkLst>
        </pc:picChg>
      </pc:sldChg>
      <pc:sldChg chg="addSp delSp add del mod">
        <pc:chgData name="Dawid Olesko" userId="22f194842da0c9b0" providerId="LiveId" clId="{ACDEAF99-28D8-4BA6-A12C-A4B9DCC0E40E}" dt="2023-05-17T15:47:56.975" v="3471" actId="2696"/>
        <pc:sldMkLst>
          <pc:docMk/>
          <pc:sldMk cId="422901540" sldId="258"/>
        </pc:sldMkLst>
        <pc:picChg chg="add del">
          <ac:chgData name="Dawid Olesko" userId="22f194842da0c9b0" providerId="LiveId" clId="{ACDEAF99-28D8-4BA6-A12C-A4B9DCC0E40E}" dt="2023-05-17T15:47:55.158" v="3081"/>
          <ac:picMkLst>
            <pc:docMk/>
            <pc:sldMk cId="422901540" sldId="258"/>
            <ac:picMk id="4" creationId="{DD503E1D-0A38-0952-840B-A528AE8EB278}"/>
          </ac:picMkLst>
        </pc:picChg>
      </pc:sldChg>
      <pc:sldChg chg="addSp delSp modSp add del mod">
        <pc:chgData name="Dawid Olesko" userId="22f194842da0c9b0" providerId="LiveId" clId="{ACDEAF99-28D8-4BA6-A12C-A4B9DCC0E40E}" dt="2023-05-17T15:36:45.777" v="478" actId="2696"/>
        <pc:sldMkLst>
          <pc:docMk/>
          <pc:sldMk cId="2017318660" sldId="258"/>
        </pc:sldMkLst>
        <pc:spChg chg="add del mod">
          <ac:chgData name="Dawid Olesko" userId="22f194842da0c9b0" providerId="LiveId" clId="{ACDEAF99-28D8-4BA6-A12C-A4B9DCC0E40E}" dt="2023-05-17T15:36:45.773" v="477"/>
          <ac:spMkLst>
            <pc:docMk/>
            <pc:sldMk cId="2017318660" sldId="258"/>
            <ac:spMk id="4" creationId="{2D553739-BB09-1D23-7C21-90453CCC53E4}"/>
          </ac:spMkLst>
        </pc:spChg>
      </pc:sldChg>
      <pc:sldChg chg="addSp delSp modSp add del mod">
        <pc:chgData name="Dawid Olesko" userId="22f194842da0c9b0" providerId="LiveId" clId="{ACDEAF99-28D8-4BA6-A12C-A4B9DCC0E40E}" dt="2023-05-17T15:36:30.526" v="153" actId="2696"/>
        <pc:sldMkLst>
          <pc:docMk/>
          <pc:sldMk cId="2244509264" sldId="258"/>
        </pc:sldMkLst>
        <pc:spChg chg="add del mod">
          <ac:chgData name="Dawid Olesko" userId="22f194842da0c9b0" providerId="LiveId" clId="{ACDEAF99-28D8-4BA6-A12C-A4B9DCC0E40E}" dt="2023-05-17T15:36:30.517" v="152"/>
          <ac:spMkLst>
            <pc:docMk/>
            <pc:sldMk cId="2244509264" sldId="258"/>
            <ac:spMk id="4" creationId="{2D553739-BB09-1D23-7C21-90453CCC53E4}"/>
          </ac:spMkLst>
        </pc:spChg>
      </pc:sldChg>
      <pc:sldChg chg="addSp delSp modSp add del mod">
        <pc:chgData name="Dawid Olesko" userId="22f194842da0c9b0" providerId="LiveId" clId="{ACDEAF99-28D8-4BA6-A12C-A4B9DCC0E40E}" dt="2023-05-17T15:52:23.206" v="4690" actId="2696"/>
        <pc:sldMkLst>
          <pc:docMk/>
          <pc:sldMk cId="2749053264" sldId="258"/>
        </pc:sldMkLst>
        <pc:spChg chg="add del mod">
          <ac:chgData name="Dawid Olesko" userId="22f194842da0c9b0" providerId="LiveId" clId="{ACDEAF99-28D8-4BA6-A12C-A4B9DCC0E40E}" dt="2023-05-17T15:52:23.199" v="4689"/>
          <ac:spMkLst>
            <pc:docMk/>
            <pc:sldMk cId="2749053264" sldId="258"/>
            <ac:spMk id="5" creationId="{77F71460-9EF0-208D-D6AA-7401DDE75707}"/>
          </ac:spMkLst>
        </pc:spChg>
        <pc:picChg chg="add del mod">
          <ac:chgData name="Dawid Olesko" userId="22f194842da0c9b0" providerId="LiveId" clId="{ACDEAF99-28D8-4BA6-A12C-A4B9DCC0E40E}" dt="2023-05-17T15:52:23.199" v="4689"/>
          <ac:picMkLst>
            <pc:docMk/>
            <pc:sldMk cId="2749053264" sldId="258"/>
            <ac:picMk id="4" creationId="{CAEC2E80-D2E5-463F-9674-C1D54C5F3069}"/>
          </ac:picMkLst>
        </pc:picChg>
        <pc:picChg chg="add del mod">
          <ac:chgData name="Dawid Olesko" userId="22f194842da0c9b0" providerId="LiveId" clId="{ACDEAF99-28D8-4BA6-A12C-A4B9DCC0E40E}" dt="2023-05-17T15:52:23.199" v="4689"/>
          <ac:picMkLst>
            <pc:docMk/>
            <pc:sldMk cId="2749053264" sldId="258"/>
            <ac:picMk id="6" creationId="{05334066-7603-26B9-15A7-822D3FDAAEC9}"/>
          </ac:picMkLst>
        </pc:picChg>
        <pc:picChg chg="add del mod">
          <ac:chgData name="Dawid Olesko" userId="22f194842da0c9b0" providerId="LiveId" clId="{ACDEAF99-28D8-4BA6-A12C-A4B9DCC0E40E}" dt="2023-05-17T15:52:23.199" v="4689"/>
          <ac:picMkLst>
            <pc:docMk/>
            <pc:sldMk cId="2749053264" sldId="258"/>
            <ac:picMk id="7" creationId="{44F98129-F168-A435-4EF9-E38D34DEDDB3}"/>
          </ac:picMkLst>
        </pc:picChg>
        <pc:picChg chg="add del mod">
          <ac:chgData name="Dawid Olesko" userId="22f194842da0c9b0" providerId="LiveId" clId="{ACDEAF99-28D8-4BA6-A12C-A4B9DCC0E40E}" dt="2023-05-17T15:52:23.199" v="4689"/>
          <ac:picMkLst>
            <pc:docMk/>
            <pc:sldMk cId="2749053264" sldId="258"/>
            <ac:picMk id="8" creationId="{E931CDA2-A39A-EF3D-F066-2323A538267B}"/>
          </ac:picMkLst>
        </pc:picChg>
      </pc:sldChg>
      <pc:sldChg chg="addSp delSp modSp add del mod">
        <pc:chgData name="Dawid Olesko" userId="22f194842da0c9b0" providerId="LiveId" clId="{ACDEAF99-28D8-4BA6-A12C-A4B9DCC0E40E}" dt="2023-05-17T15:42:29.224" v="3032" actId="2696"/>
        <pc:sldMkLst>
          <pc:docMk/>
          <pc:sldMk cId="3028846212" sldId="258"/>
        </pc:sldMkLst>
        <pc:spChg chg="add del mod">
          <ac:chgData name="Dawid Olesko" userId="22f194842da0c9b0" providerId="LiveId" clId="{ACDEAF99-28D8-4BA6-A12C-A4B9DCC0E40E}" dt="2023-05-17T15:42:29.219" v="3031"/>
          <ac:spMkLst>
            <pc:docMk/>
            <pc:sldMk cId="3028846212" sldId="258"/>
            <ac:spMk id="4" creationId="{80B1BF3C-8734-6775-67C7-73CD0D89C765}"/>
          </ac:spMkLst>
        </pc:spChg>
      </pc:sldChg>
      <pc:sldChg chg="addSp delSp modSp add del mod">
        <pc:chgData name="Dawid Olesko" userId="22f194842da0c9b0" providerId="LiveId" clId="{ACDEAF99-28D8-4BA6-A12C-A4B9DCC0E40E}" dt="2023-05-17T15:38:59.116" v="1854" actId="2696"/>
        <pc:sldMkLst>
          <pc:docMk/>
          <pc:sldMk cId="4094574482" sldId="258"/>
        </pc:sldMkLst>
        <pc:spChg chg="add del mod">
          <ac:chgData name="Dawid Olesko" userId="22f194842da0c9b0" providerId="LiveId" clId="{ACDEAF99-28D8-4BA6-A12C-A4B9DCC0E40E}" dt="2023-05-17T15:38:59.111" v="1853"/>
          <ac:spMkLst>
            <pc:docMk/>
            <pc:sldMk cId="4094574482" sldId="258"/>
            <ac:spMk id="4" creationId="{80B1BF3C-8734-6775-67C7-73CD0D89C765}"/>
          </ac:spMkLst>
        </pc:spChg>
      </pc:sldChg>
      <pc:sldChg chg="addSp delSp modSp add del mod modTransition delAnim modAnim">
        <pc:chgData name="Dawid Olesko" userId="22f194842da0c9b0" providerId="LiveId" clId="{ACDEAF99-28D8-4BA6-A12C-A4B9DCC0E40E}" dt="2023-05-17T15:59:17.787" v="4693" actId="47"/>
        <pc:sldMkLst>
          <pc:docMk/>
          <pc:sldMk cId="963566520" sldId="259"/>
        </pc:sldMkLst>
        <pc:spChg chg="mod modVis">
          <ac:chgData name="Dawid Olesko" userId="22f194842da0c9b0" providerId="LiveId" clId="{ACDEAF99-28D8-4BA6-A12C-A4B9DCC0E40E}" dt="2023-05-17T15:52:19.529" v="3720"/>
          <ac:spMkLst>
            <pc:docMk/>
            <pc:sldMk cId="963566520" sldId="259"/>
            <ac:spMk id="2" creationId="{77F71460-9EF0-208D-D6AA-7401DDE75707}"/>
          </ac:spMkLst>
        </pc:spChg>
        <pc:spChg chg="add mod ord">
          <ac:chgData name="Dawid Olesko" userId="22f194842da0c9b0" providerId="LiveId" clId="{ACDEAF99-28D8-4BA6-A12C-A4B9DCC0E40E}" dt="2023-05-17T15:52:23.137" v="4667"/>
          <ac:spMkLst>
            <pc:docMk/>
            <pc:sldMk cId="963566520" sldId="259"/>
            <ac:spMk id="16" creationId="{BB00F6E7-1DB8-80B5-224F-DACDA1B856EB}"/>
          </ac:spMkLst>
        </pc:spChg>
        <pc:spChg chg="add mod ord">
          <ac:chgData name="Dawid Olesko" userId="22f194842da0c9b0" providerId="LiveId" clId="{ACDEAF99-28D8-4BA6-A12C-A4B9DCC0E40E}" dt="2023-05-17T15:52:23.137" v="4667"/>
          <ac:spMkLst>
            <pc:docMk/>
            <pc:sldMk cId="963566520" sldId="259"/>
            <ac:spMk id="18" creationId="{09482752-A21F-401F-1A3C-BDF2CE24A9E2}"/>
          </ac:spMkLst>
        </pc:spChg>
        <pc:spChg chg="add mod ord">
          <ac:chgData name="Dawid Olesko" userId="22f194842da0c9b0" providerId="LiveId" clId="{ACDEAF99-28D8-4BA6-A12C-A4B9DCC0E40E}" dt="2023-05-17T15:52:23.137" v="4667"/>
          <ac:spMkLst>
            <pc:docMk/>
            <pc:sldMk cId="963566520" sldId="259"/>
            <ac:spMk id="19" creationId="{205B329B-460B-C33F-680A-4A27ED06B265}"/>
          </ac:spMkLst>
        </pc:spChg>
        <pc:spChg chg="add mod ord">
          <ac:chgData name="Dawid Olesko" userId="22f194842da0c9b0" providerId="LiveId" clId="{ACDEAF99-28D8-4BA6-A12C-A4B9DCC0E40E}" dt="2023-05-17T15:52:23.137" v="4667"/>
          <ac:spMkLst>
            <pc:docMk/>
            <pc:sldMk cId="963566520" sldId="259"/>
            <ac:spMk id="20" creationId="{E117E689-609A-76DE-D384-31BD248358FF}"/>
          </ac:spMkLst>
        </pc:spChg>
        <pc:spChg chg="mod modVis">
          <ac:chgData name="Dawid Olesko" userId="22f194842da0c9b0" providerId="LiveId" clId="{ACDEAF99-28D8-4BA6-A12C-A4B9DCC0E40E}" dt="2023-05-17T15:52:22.887" v="4477"/>
          <ac:spMkLst>
            <pc:docMk/>
            <pc:sldMk cId="963566520" sldId="259"/>
            <ac:spMk id="49" creationId="{735A81F5-A5E1-8820-1D52-4D2542F5FB63}"/>
          </ac:spMkLst>
        </pc:spChg>
        <pc:spChg chg="mod modVis">
          <ac:chgData name="Dawid Olesko" userId="22f194842da0c9b0" providerId="LiveId" clId="{ACDEAF99-28D8-4BA6-A12C-A4B9DCC0E40E}" dt="2023-05-17T15:52:22.887" v="4478"/>
          <ac:spMkLst>
            <pc:docMk/>
            <pc:sldMk cId="963566520" sldId="259"/>
            <ac:spMk id="50" creationId="{AB775525-5C3C-AEDD-4E76-911DFD8FD3CE}"/>
          </ac:spMkLst>
        </pc:spChg>
        <pc:spChg chg="mod modVis">
          <ac:chgData name="Dawid Olesko" userId="22f194842da0c9b0" providerId="LiveId" clId="{ACDEAF99-28D8-4BA6-A12C-A4B9DCC0E40E}" dt="2023-05-17T15:52:22.887" v="4479"/>
          <ac:spMkLst>
            <pc:docMk/>
            <pc:sldMk cId="963566520" sldId="259"/>
            <ac:spMk id="51" creationId="{285F3F54-D3FA-E8CB-1E72-753FC5CD9860}"/>
          </ac:spMkLst>
        </pc:spChg>
        <pc:spChg chg="del">
          <ac:chgData name="Dawid Olesko" userId="22f194842da0c9b0" providerId="LiveId" clId="{ACDEAF99-28D8-4BA6-A12C-A4B9DCC0E40E}" dt="2023-05-17T15:52:18.153" v="3648"/>
          <ac:spMkLst>
            <pc:docMk/>
            <pc:sldMk cId="963566520" sldId="259"/>
            <ac:spMk id="52" creationId="{22AF8523-5E2B-A40D-B9C5-B17C95C38F0C}"/>
          </ac:spMkLst>
        </pc:spChg>
        <pc:spChg chg="del">
          <ac:chgData name="Dawid Olesko" userId="22f194842da0c9b0" providerId="LiveId" clId="{ACDEAF99-28D8-4BA6-A12C-A4B9DCC0E40E}" dt="2023-05-17T15:52:18.158" v="3650"/>
          <ac:spMkLst>
            <pc:docMk/>
            <pc:sldMk cId="963566520" sldId="259"/>
            <ac:spMk id="53" creationId="{E02DACBF-B4D7-D66E-D381-91959B05B4F2}"/>
          </ac:spMkLst>
        </pc:spChg>
        <pc:spChg chg="del">
          <ac:chgData name="Dawid Olesko" userId="22f194842da0c9b0" providerId="LiveId" clId="{ACDEAF99-28D8-4BA6-A12C-A4B9DCC0E40E}" dt="2023-05-17T15:52:18.162" v="3652"/>
          <ac:spMkLst>
            <pc:docMk/>
            <pc:sldMk cId="963566520" sldId="259"/>
            <ac:spMk id="54" creationId="{9E451069-8996-7840-26C8-0219FA2FAAD6}"/>
          </ac:spMkLst>
        </pc:spChg>
        <pc:spChg chg="del">
          <ac:chgData name="Dawid Olesko" userId="22f194842da0c9b0" providerId="LiveId" clId="{ACDEAF99-28D8-4BA6-A12C-A4B9DCC0E40E}" dt="2023-05-17T15:52:18.166" v="3654"/>
          <ac:spMkLst>
            <pc:docMk/>
            <pc:sldMk cId="963566520" sldId="259"/>
            <ac:spMk id="55" creationId="{D6A6B2BF-67E7-C1E7-84FC-7ACC94AAF6BB}"/>
          </ac:spMkLst>
        </pc:spChg>
        <pc:spChg chg="del">
          <ac:chgData name="Dawid Olesko" userId="22f194842da0c9b0" providerId="LiveId" clId="{ACDEAF99-28D8-4BA6-A12C-A4B9DCC0E40E}" dt="2023-05-17T15:52:18.171" v="3656"/>
          <ac:spMkLst>
            <pc:docMk/>
            <pc:sldMk cId="963566520" sldId="259"/>
            <ac:spMk id="56" creationId="{E3C88487-6952-E955-2D91-1358AE954221}"/>
          </ac:spMkLst>
        </pc:spChg>
        <pc:spChg chg="del">
          <ac:chgData name="Dawid Olesko" userId="22f194842da0c9b0" providerId="LiveId" clId="{ACDEAF99-28D8-4BA6-A12C-A4B9DCC0E40E}" dt="2023-05-17T15:52:18.176" v="3658"/>
          <ac:spMkLst>
            <pc:docMk/>
            <pc:sldMk cId="963566520" sldId="259"/>
            <ac:spMk id="57" creationId="{708D4CE6-30A9-98E1-9AD0-CF97A470C60A}"/>
          </ac:spMkLst>
        </pc:spChg>
        <pc:picChg chg="add mod modVis">
          <ac:chgData name="Dawid Olesko" userId="22f194842da0c9b0" providerId="LiveId" clId="{ACDEAF99-28D8-4BA6-A12C-A4B9DCC0E40E}" dt="2023-05-17T15:52:22.888" v="4480"/>
          <ac:picMkLst>
            <pc:docMk/>
            <pc:sldMk cId="963566520" sldId="259"/>
            <ac:picMk id="3" creationId="{4361AED6-D228-1809-6EE4-BDEEB05BDF23}"/>
          </ac:picMkLst>
        </pc:picChg>
        <pc:picChg chg="mod modVis">
          <ac:chgData name="Dawid Olesko" userId="22f194842da0c9b0" providerId="LiveId" clId="{ACDEAF99-28D8-4BA6-A12C-A4B9DCC0E40E}" dt="2023-05-17T15:52:19.529" v="3722"/>
          <ac:picMkLst>
            <pc:docMk/>
            <pc:sldMk cId="963566520" sldId="259"/>
            <ac:picMk id="5" creationId="{05334066-7603-26B9-15A7-822D3FDAAEC9}"/>
          </ac:picMkLst>
        </pc:picChg>
        <pc:picChg chg="add mod ord">
          <ac:chgData name="Dawid Olesko" userId="22f194842da0c9b0" providerId="LiveId" clId="{ACDEAF99-28D8-4BA6-A12C-A4B9DCC0E40E}" dt="2023-05-17T15:52:22.888" v="4482"/>
          <ac:picMkLst>
            <pc:docMk/>
            <pc:sldMk cId="963566520" sldId="259"/>
            <ac:picMk id="6" creationId="{94E239EF-930D-3F1B-F50D-FB3A6574C775}"/>
          </ac:picMkLst>
        </pc:picChg>
        <pc:picChg chg="add mod">
          <ac:chgData name="Dawid Olesko" userId="22f194842da0c9b0" providerId="LiveId" clId="{ACDEAF99-28D8-4BA6-A12C-A4B9DCC0E40E}" dt="2023-05-17T15:52:22.888" v="4481"/>
          <ac:picMkLst>
            <pc:docMk/>
            <pc:sldMk cId="963566520" sldId="259"/>
            <ac:picMk id="7" creationId="{21FF9423-BE4A-2932-712F-7C290077066F}"/>
          </ac:picMkLst>
        </pc:picChg>
        <pc:picChg chg="add mod ord">
          <ac:chgData name="Dawid Olesko" userId="22f194842da0c9b0" providerId="LiveId" clId="{ACDEAF99-28D8-4BA6-A12C-A4B9DCC0E40E}" dt="2023-05-17T15:52:22.910" v="4496"/>
          <ac:picMkLst>
            <pc:docMk/>
            <pc:sldMk cId="963566520" sldId="259"/>
            <ac:picMk id="8" creationId="{AD774452-0D5F-7375-F9D1-1FB252F304C8}"/>
          </ac:picMkLst>
        </pc:picChg>
        <pc:picChg chg="add mod ord">
          <ac:chgData name="Dawid Olesko" userId="22f194842da0c9b0" providerId="LiveId" clId="{ACDEAF99-28D8-4BA6-A12C-A4B9DCC0E40E}" dt="2023-05-17T15:52:23.002" v="4532"/>
          <ac:picMkLst>
            <pc:docMk/>
            <pc:sldMk cId="963566520" sldId="259"/>
            <ac:picMk id="9" creationId="{32AC0054-75BD-06A3-711D-8986EA1E30AF}"/>
          </ac:picMkLst>
        </pc:picChg>
        <pc:picChg chg="add mod ord">
          <ac:chgData name="Dawid Olesko" userId="22f194842da0c9b0" providerId="LiveId" clId="{ACDEAF99-28D8-4BA6-A12C-A4B9DCC0E40E}" dt="2023-05-17T15:52:23.002" v="4532"/>
          <ac:picMkLst>
            <pc:docMk/>
            <pc:sldMk cId="963566520" sldId="259"/>
            <ac:picMk id="10" creationId="{45035B83-A229-9EEA-31FC-45523D93F99F}"/>
          </ac:picMkLst>
        </pc:picChg>
        <pc:picChg chg="add mod ord">
          <ac:chgData name="Dawid Olesko" userId="22f194842da0c9b0" providerId="LiveId" clId="{ACDEAF99-28D8-4BA6-A12C-A4B9DCC0E40E}" dt="2023-05-17T15:52:23.033" v="4553"/>
          <ac:picMkLst>
            <pc:docMk/>
            <pc:sldMk cId="963566520" sldId="259"/>
            <ac:picMk id="11" creationId="{D0F1193B-7DE0-B961-0020-495E19367D2F}"/>
          </ac:picMkLst>
        </pc:picChg>
        <pc:picChg chg="add mod ord">
          <ac:chgData name="Dawid Olesko" userId="22f194842da0c9b0" providerId="LiveId" clId="{ACDEAF99-28D8-4BA6-A12C-A4B9DCC0E40E}" dt="2023-05-17T15:52:23.066" v="4579"/>
          <ac:picMkLst>
            <pc:docMk/>
            <pc:sldMk cId="963566520" sldId="259"/>
            <ac:picMk id="12" creationId="{13BE8CF5-21B3-5447-51BF-F4852DB19FAA}"/>
          </ac:picMkLst>
        </pc:picChg>
        <pc:picChg chg="add mod ord">
          <ac:chgData name="Dawid Olesko" userId="22f194842da0c9b0" providerId="LiveId" clId="{ACDEAF99-28D8-4BA6-A12C-A4B9DCC0E40E}" dt="2023-05-17T15:52:23.066" v="4579"/>
          <ac:picMkLst>
            <pc:docMk/>
            <pc:sldMk cId="963566520" sldId="259"/>
            <ac:picMk id="13" creationId="{09BB457B-19BC-0465-FBA9-805CBA20D85F}"/>
          </ac:picMkLst>
        </pc:picChg>
        <pc:picChg chg="add mod ord">
          <ac:chgData name="Dawid Olesko" userId="22f194842da0c9b0" providerId="LiveId" clId="{ACDEAF99-28D8-4BA6-A12C-A4B9DCC0E40E}" dt="2023-05-17T15:52:23.095" v="4600"/>
          <ac:picMkLst>
            <pc:docMk/>
            <pc:sldMk cId="963566520" sldId="259"/>
            <ac:picMk id="14" creationId="{7D902929-B8EE-9F6D-56FE-A203137EAF36}"/>
          </ac:picMkLst>
        </pc:picChg>
        <pc:picChg chg="add mod ord">
          <ac:chgData name="Dawid Olesko" userId="22f194842da0c9b0" providerId="LiveId" clId="{ACDEAF99-28D8-4BA6-A12C-A4B9DCC0E40E}" dt="2023-05-17T15:52:23.137" v="4667"/>
          <ac:picMkLst>
            <pc:docMk/>
            <pc:sldMk cId="963566520" sldId="259"/>
            <ac:picMk id="15" creationId="{02A0AB1C-FDC9-58DB-07B0-3DED3F142F93}"/>
          </ac:picMkLst>
        </pc:picChg>
        <pc:picChg chg="add mod ord">
          <ac:chgData name="Dawid Olesko" userId="22f194842da0c9b0" providerId="LiveId" clId="{ACDEAF99-28D8-4BA6-A12C-A4B9DCC0E40E}" dt="2023-05-17T15:52:23.137" v="4667"/>
          <ac:picMkLst>
            <pc:docMk/>
            <pc:sldMk cId="963566520" sldId="259"/>
            <ac:picMk id="17" creationId="{434471CA-6256-4EDB-763F-AEABD8A1A652}"/>
          </ac:picMkLst>
        </pc:picChg>
        <pc:picChg chg="add mod ord">
          <ac:chgData name="Dawid Olesko" userId="22f194842da0c9b0" providerId="LiveId" clId="{ACDEAF99-28D8-4BA6-A12C-A4B9DCC0E40E}" dt="2023-05-17T15:52:23.137" v="4667"/>
          <ac:picMkLst>
            <pc:docMk/>
            <pc:sldMk cId="963566520" sldId="259"/>
            <ac:picMk id="21" creationId="{82E17A57-E720-591D-A0B1-F78059E98A04}"/>
          </ac:picMkLst>
        </pc:picChg>
        <pc:picChg chg="add mod ord">
          <ac:chgData name="Dawid Olesko" userId="22f194842da0c9b0" providerId="LiveId" clId="{ACDEAF99-28D8-4BA6-A12C-A4B9DCC0E40E}" dt="2023-05-17T15:52:23.137" v="4667"/>
          <ac:picMkLst>
            <pc:docMk/>
            <pc:sldMk cId="963566520" sldId="259"/>
            <ac:picMk id="22" creationId="{BC4A4A57-8DAE-11FF-407B-6EEA637B6DDA}"/>
          </ac:picMkLst>
        </pc:picChg>
        <pc:picChg chg="mod modVis">
          <ac:chgData name="Dawid Olesko" userId="22f194842da0c9b0" providerId="LiveId" clId="{ACDEAF99-28D8-4BA6-A12C-A4B9DCC0E40E}" dt="2023-05-17T15:52:22.887" v="4476"/>
          <ac:picMkLst>
            <pc:docMk/>
            <pc:sldMk cId="963566520" sldId="259"/>
            <ac:picMk id="44" creationId="{CAEC2E80-D2E5-463F-9674-C1D54C5F3069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42:15.851" v="1970" actId="47"/>
        <pc:sldMkLst>
          <pc:docMk/>
          <pc:sldMk cId="1266062746" sldId="259"/>
        </pc:sldMkLst>
        <pc:spChg chg="mod modVis">
          <ac:chgData name="Dawid Olesko" userId="22f194842da0c9b0" providerId="LiveId" clId="{ACDEAF99-28D8-4BA6-A12C-A4B9DCC0E40E}" dt="2023-05-17T15:38:55.872" v="978"/>
          <ac:spMkLst>
            <pc:docMk/>
            <pc:sldMk cId="1266062746" sldId="259"/>
            <ac:spMk id="2" creationId="{77F71460-9EF0-208D-D6AA-7401DDE75707}"/>
          </ac:spMkLst>
        </pc:spChg>
        <pc:spChg chg="add mod ord">
          <ac:chgData name="Dawid Olesko" userId="22f194842da0c9b0" providerId="LiveId" clId="{ACDEAF99-28D8-4BA6-A12C-A4B9DCC0E40E}" dt="2023-05-17T15:38:59.042" v="1831"/>
          <ac:spMkLst>
            <pc:docMk/>
            <pc:sldMk cId="1266062746" sldId="259"/>
            <ac:spMk id="16" creationId="{FCDF3D47-F4B8-C8DC-28CB-4D53184229C7}"/>
          </ac:spMkLst>
        </pc:spChg>
        <pc:spChg chg="del">
          <ac:chgData name="Dawid Olesko" userId="22f194842da0c9b0" providerId="LiveId" clId="{ACDEAF99-28D8-4BA6-A12C-A4B9DCC0E40E}" dt="2023-05-17T15:38:54.635" v="911"/>
          <ac:spMkLst>
            <pc:docMk/>
            <pc:sldMk cId="1266062746" sldId="259"/>
            <ac:spMk id="20" creationId="{CE33959D-1A6D-0FCE-80B9-2467C02C389F}"/>
          </ac:spMkLst>
        </pc:spChg>
        <pc:spChg chg="del">
          <ac:chgData name="Dawid Olesko" userId="22f194842da0c9b0" providerId="LiveId" clId="{ACDEAF99-28D8-4BA6-A12C-A4B9DCC0E40E}" dt="2023-05-17T15:38:54.641" v="913"/>
          <ac:spMkLst>
            <pc:docMk/>
            <pc:sldMk cId="1266062746" sldId="259"/>
            <ac:spMk id="21" creationId="{1D2D0820-F585-AD58-7C4E-40B767AC07C7}"/>
          </ac:spMkLst>
        </pc:spChg>
        <pc:spChg chg="del">
          <ac:chgData name="Dawid Olesko" userId="22f194842da0c9b0" providerId="LiveId" clId="{ACDEAF99-28D8-4BA6-A12C-A4B9DCC0E40E}" dt="2023-05-17T15:38:54.646" v="915"/>
          <ac:spMkLst>
            <pc:docMk/>
            <pc:sldMk cId="1266062746" sldId="259"/>
            <ac:spMk id="22" creationId="{979BFA05-01C3-01CB-4597-B529E7596861}"/>
          </ac:spMkLst>
        </pc:spChg>
        <pc:spChg chg="del">
          <ac:chgData name="Dawid Olesko" userId="22f194842da0c9b0" providerId="LiveId" clId="{ACDEAF99-28D8-4BA6-A12C-A4B9DCC0E40E}" dt="2023-05-17T15:38:54.652" v="917"/>
          <ac:spMkLst>
            <pc:docMk/>
            <pc:sldMk cId="1266062746" sldId="259"/>
            <ac:spMk id="23" creationId="{AB98659E-329B-E1A4-4BF9-F9DC80B66B34}"/>
          </ac:spMkLst>
        </pc:spChg>
        <pc:spChg chg="del">
          <ac:chgData name="Dawid Olesko" userId="22f194842da0c9b0" providerId="LiveId" clId="{ACDEAF99-28D8-4BA6-A12C-A4B9DCC0E40E}" dt="2023-05-17T15:38:54.656" v="919"/>
          <ac:spMkLst>
            <pc:docMk/>
            <pc:sldMk cId="1266062746" sldId="259"/>
            <ac:spMk id="24" creationId="{7A7B1E27-8BFE-2283-0F2D-B6593EE137EF}"/>
          </ac:spMkLst>
        </pc:spChg>
        <pc:spChg chg="del">
          <ac:chgData name="Dawid Olesko" userId="22f194842da0c9b0" providerId="LiveId" clId="{ACDEAF99-28D8-4BA6-A12C-A4B9DCC0E40E}" dt="2023-05-17T15:38:54.661" v="921"/>
          <ac:spMkLst>
            <pc:docMk/>
            <pc:sldMk cId="1266062746" sldId="259"/>
            <ac:spMk id="25" creationId="{19E71CFD-30BA-F278-8B24-C280A05969D5}"/>
          </ac:spMkLst>
        </pc:spChg>
        <pc:picChg chg="add mod modVis">
          <ac:chgData name="Dawid Olesko" userId="22f194842da0c9b0" providerId="LiveId" clId="{ACDEAF99-28D8-4BA6-A12C-A4B9DCC0E40E}" dt="2023-05-17T15:38:58.859" v="1671"/>
          <ac:picMkLst>
            <pc:docMk/>
            <pc:sldMk cId="1266062746" sldId="259"/>
            <ac:picMk id="3" creationId="{7B1A37F2-8B91-0054-5DB9-D27AEF330F22}"/>
          </ac:picMkLst>
        </pc:picChg>
        <pc:picChg chg="mod modVis">
          <ac:chgData name="Dawid Olesko" userId="22f194842da0c9b0" providerId="LiveId" clId="{ACDEAF99-28D8-4BA6-A12C-A4B9DCC0E40E}" dt="2023-05-17T15:38:55.873" v="980"/>
          <ac:picMkLst>
            <pc:docMk/>
            <pc:sldMk cId="1266062746" sldId="259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38:58.858" v="1670"/>
          <ac:picMkLst>
            <pc:docMk/>
            <pc:sldMk cId="1266062746" sldId="259"/>
            <ac:picMk id="6" creationId="{92D4371D-C444-4059-7061-7AE1DEADFCBF}"/>
          </ac:picMkLst>
        </pc:picChg>
        <pc:picChg chg="add mod ord">
          <ac:chgData name="Dawid Olesko" userId="22f194842da0c9b0" providerId="LiveId" clId="{ACDEAF99-28D8-4BA6-A12C-A4B9DCC0E40E}" dt="2023-05-17T15:38:58.859" v="1673"/>
          <ac:picMkLst>
            <pc:docMk/>
            <pc:sldMk cId="1266062746" sldId="259"/>
            <ac:picMk id="7" creationId="{209EFF83-24AD-07B1-C7A4-ACF7F4A59876}"/>
          </ac:picMkLst>
        </pc:picChg>
        <pc:picChg chg="add mod">
          <ac:chgData name="Dawid Olesko" userId="22f194842da0c9b0" providerId="LiveId" clId="{ACDEAF99-28D8-4BA6-A12C-A4B9DCC0E40E}" dt="2023-05-17T15:38:58.859" v="1672"/>
          <ac:picMkLst>
            <pc:docMk/>
            <pc:sldMk cId="1266062746" sldId="259"/>
            <ac:picMk id="8" creationId="{9BB32611-165B-A48E-5EB6-68885566921B}"/>
          </ac:picMkLst>
        </pc:picChg>
        <pc:picChg chg="add mod ord">
          <ac:chgData name="Dawid Olesko" userId="22f194842da0c9b0" providerId="LiveId" clId="{ACDEAF99-28D8-4BA6-A12C-A4B9DCC0E40E}" dt="2023-05-17T15:38:58.875" v="1687"/>
          <ac:picMkLst>
            <pc:docMk/>
            <pc:sldMk cId="1266062746" sldId="259"/>
            <ac:picMk id="9" creationId="{569547EA-6ECB-EF9A-C4BC-ACC22527AA76}"/>
          </ac:picMkLst>
        </pc:picChg>
        <pc:picChg chg="add mod ord">
          <ac:chgData name="Dawid Olesko" userId="22f194842da0c9b0" providerId="LiveId" clId="{ACDEAF99-28D8-4BA6-A12C-A4B9DCC0E40E}" dt="2023-05-17T15:38:58.913" v="1717"/>
          <ac:picMkLst>
            <pc:docMk/>
            <pc:sldMk cId="1266062746" sldId="259"/>
            <ac:picMk id="10" creationId="{8C3C9721-BE30-6483-493F-1C2B376AF78A}"/>
          </ac:picMkLst>
        </pc:picChg>
        <pc:picChg chg="add mod ord">
          <ac:chgData name="Dawid Olesko" userId="22f194842da0c9b0" providerId="LiveId" clId="{ACDEAF99-28D8-4BA6-A12C-A4B9DCC0E40E}" dt="2023-05-17T15:38:58.913" v="1717"/>
          <ac:picMkLst>
            <pc:docMk/>
            <pc:sldMk cId="1266062746" sldId="259"/>
            <ac:picMk id="11" creationId="{A05F7775-5307-7236-D657-C831C6F0B536}"/>
          </ac:picMkLst>
        </pc:picChg>
        <pc:picChg chg="add mod ord">
          <ac:chgData name="Dawid Olesko" userId="22f194842da0c9b0" providerId="LiveId" clId="{ACDEAF99-28D8-4BA6-A12C-A4B9DCC0E40E}" dt="2023-05-17T15:38:58.941" v="1738"/>
          <ac:picMkLst>
            <pc:docMk/>
            <pc:sldMk cId="1266062746" sldId="259"/>
            <ac:picMk id="12" creationId="{D7B43E61-EB4D-610E-244A-86C20E501E10}"/>
          </ac:picMkLst>
        </pc:picChg>
        <pc:picChg chg="add mod ord">
          <ac:chgData name="Dawid Olesko" userId="22f194842da0c9b0" providerId="LiveId" clId="{ACDEAF99-28D8-4BA6-A12C-A4B9DCC0E40E}" dt="2023-05-17T15:38:58.972" v="1764"/>
          <ac:picMkLst>
            <pc:docMk/>
            <pc:sldMk cId="1266062746" sldId="259"/>
            <ac:picMk id="13" creationId="{F0B65B13-4527-5552-842A-CBE4FEA825AF}"/>
          </ac:picMkLst>
        </pc:picChg>
        <pc:picChg chg="add mod ord">
          <ac:chgData name="Dawid Olesko" userId="22f194842da0c9b0" providerId="LiveId" clId="{ACDEAF99-28D8-4BA6-A12C-A4B9DCC0E40E}" dt="2023-05-17T15:38:58.972" v="1764"/>
          <ac:picMkLst>
            <pc:docMk/>
            <pc:sldMk cId="1266062746" sldId="259"/>
            <ac:picMk id="14" creationId="{DC2FE091-8011-5779-4627-BD510982CDA6}"/>
          </ac:picMkLst>
        </pc:picChg>
        <pc:picChg chg="add mod ord">
          <ac:chgData name="Dawid Olesko" userId="22f194842da0c9b0" providerId="LiveId" clId="{ACDEAF99-28D8-4BA6-A12C-A4B9DCC0E40E}" dt="2023-05-17T15:38:59.002" v="1785"/>
          <ac:picMkLst>
            <pc:docMk/>
            <pc:sldMk cId="1266062746" sldId="259"/>
            <ac:picMk id="15" creationId="{686E8BCB-F3EC-89F0-99FC-D55E7EA8D66D}"/>
          </ac:picMkLst>
        </pc:picChg>
        <pc:picChg chg="add mod ord">
          <ac:chgData name="Dawid Olesko" userId="22f194842da0c9b0" providerId="LiveId" clId="{ACDEAF99-28D8-4BA6-A12C-A4B9DCC0E40E}" dt="2023-05-17T15:38:59.042" v="1831"/>
          <ac:picMkLst>
            <pc:docMk/>
            <pc:sldMk cId="1266062746" sldId="259"/>
            <ac:picMk id="17" creationId="{867B2250-C0F9-8B3E-DC40-5D55904F4FDF}"/>
          </ac:picMkLst>
        </pc:picChg>
        <pc:picChg chg="add mod ord">
          <ac:chgData name="Dawid Olesko" userId="22f194842da0c9b0" providerId="LiveId" clId="{ACDEAF99-28D8-4BA6-A12C-A4B9DCC0E40E}" dt="2023-05-17T15:38:59.042" v="1831"/>
          <ac:picMkLst>
            <pc:docMk/>
            <pc:sldMk cId="1266062746" sldId="259"/>
            <ac:picMk id="18" creationId="{D168A19C-B76D-C48A-6582-42AF31F77DB5}"/>
          </ac:picMkLst>
        </pc:picChg>
        <pc:picChg chg="add mod ord">
          <ac:chgData name="Dawid Olesko" userId="22f194842da0c9b0" providerId="LiveId" clId="{ACDEAF99-28D8-4BA6-A12C-A4B9DCC0E40E}" dt="2023-05-17T15:38:59.042" v="1831"/>
          <ac:picMkLst>
            <pc:docMk/>
            <pc:sldMk cId="1266062746" sldId="259"/>
            <ac:picMk id="19" creationId="{CE6DBEA4-7BB0-84D4-3E8F-2AF7F75588F8}"/>
          </ac:picMkLst>
        </pc:picChg>
        <pc:picChg chg="add mod ord">
          <ac:chgData name="Dawid Olesko" userId="22f194842da0c9b0" providerId="LiveId" clId="{ACDEAF99-28D8-4BA6-A12C-A4B9DCC0E40E}" dt="2023-05-17T15:38:59.042" v="1831"/>
          <ac:picMkLst>
            <pc:docMk/>
            <pc:sldMk cId="1266062746" sldId="259"/>
            <ac:picMk id="26" creationId="{FF154618-4208-4396-4567-40549CBC3188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47:39.370" v="3063" actId="47"/>
        <pc:sldMkLst>
          <pc:docMk/>
          <pc:sldMk cId="2543758758" sldId="259"/>
        </pc:sldMkLst>
        <pc:spChg chg="mod modVis">
          <ac:chgData name="Dawid Olesko" userId="22f194842da0c9b0" providerId="LiveId" clId="{ACDEAF99-28D8-4BA6-A12C-A4B9DCC0E40E}" dt="2023-05-17T15:42:25.852" v="2129"/>
          <ac:spMkLst>
            <pc:docMk/>
            <pc:sldMk cId="2543758758" sldId="259"/>
            <ac:spMk id="2" creationId="{77F71460-9EF0-208D-D6AA-7401DDE75707}"/>
          </ac:spMkLst>
        </pc:spChg>
        <pc:spChg chg="add mod ord">
          <ac:chgData name="Dawid Olesko" userId="22f194842da0c9b0" providerId="LiveId" clId="{ACDEAF99-28D8-4BA6-A12C-A4B9DCC0E40E}" dt="2023-05-17T15:42:29.165" v="3009"/>
          <ac:spMkLst>
            <pc:docMk/>
            <pc:sldMk cId="2543758758" sldId="259"/>
            <ac:spMk id="16" creationId="{6CEB2ECD-6C8A-D23B-78E4-9D6607869CC8}"/>
          </ac:spMkLst>
        </pc:spChg>
        <pc:spChg chg="add mod ord">
          <ac:chgData name="Dawid Olesko" userId="22f194842da0c9b0" providerId="LiveId" clId="{ACDEAF99-28D8-4BA6-A12C-A4B9DCC0E40E}" dt="2023-05-17T15:42:29.165" v="3009"/>
          <ac:spMkLst>
            <pc:docMk/>
            <pc:sldMk cId="2543758758" sldId="259"/>
            <ac:spMk id="19" creationId="{88781D4E-E048-8F4C-7AFE-759EA7F5D46B}"/>
          </ac:spMkLst>
        </pc:spChg>
        <pc:spChg chg="mod modVis">
          <ac:chgData name="Dawid Olesko" userId="22f194842da0c9b0" providerId="LiveId" clId="{ACDEAF99-28D8-4BA6-A12C-A4B9DCC0E40E}" dt="2023-05-17T15:42:28.809" v="2839"/>
          <ac:spMkLst>
            <pc:docMk/>
            <pc:sldMk cId="2543758758" sldId="259"/>
            <ac:spMk id="30" creationId="{35376DCF-16E2-9047-DCA7-E839CC0F14B7}"/>
          </ac:spMkLst>
        </pc:spChg>
        <pc:spChg chg="del">
          <ac:chgData name="Dawid Olesko" userId="22f194842da0c9b0" providerId="LiveId" clId="{ACDEAF99-28D8-4BA6-A12C-A4B9DCC0E40E}" dt="2023-05-17T15:42:24.590" v="2062"/>
          <ac:spMkLst>
            <pc:docMk/>
            <pc:sldMk cId="2543758758" sldId="259"/>
            <ac:spMk id="31" creationId="{FD3B463B-C664-B296-9EB8-309D9F46D663}"/>
          </ac:spMkLst>
        </pc:spChg>
        <pc:spChg chg="del">
          <ac:chgData name="Dawid Olesko" userId="22f194842da0c9b0" providerId="LiveId" clId="{ACDEAF99-28D8-4BA6-A12C-A4B9DCC0E40E}" dt="2023-05-17T15:42:24.596" v="2064"/>
          <ac:spMkLst>
            <pc:docMk/>
            <pc:sldMk cId="2543758758" sldId="259"/>
            <ac:spMk id="32" creationId="{297CE52A-08FA-1B42-B2FF-07AE3324EA41}"/>
          </ac:spMkLst>
        </pc:spChg>
        <pc:spChg chg="del">
          <ac:chgData name="Dawid Olesko" userId="22f194842da0c9b0" providerId="LiveId" clId="{ACDEAF99-28D8-4BA6-A12C-A4B9DCC0E40E}" dt="2023-05-17T15:42:24.600" v="2066"/>
          <ac:spMkLst>
            <pc:docMk/>
            <pc:sldMk cId="2543758758" sldId="259"/>
            <ac:spMk id="33" creationId="{0A618889-7190-D38A-8E9F-5A95CDB63038}"/>
          </ac:spMkLst>
        </pc:spChg>
        <pc:spChg chg="del">
          <ac:chgData name="Dawid Olesko" userId="22f194842da0c9b0" providerId="LiveId" clId="{ACDEAF99-28D8-4BA6-A12C-A4B9DCC0E40E}" dt="2023-05-17T15:42:24.605" v="2068"/>
          <ac:spMkLst>
            <pc:docMk/>
            <pc:sldMk cId="2543758758" sldId="259"/>
            <ac:spMk id="34" creationId="{88A17A06-9CED-1AB4-9D4B-8DF98436B5FD}"/>
          </ac:spMkLst>
        </pc:spChg>
        <pc:spChg chg="del">
          <ac:chgData name="Dawid Olesko" userId="22f194842da0c9b0" providerId="LiveId" clId="{ACDEAF99-28D8-4BA6-A12C-A4B9DCC0E40E}" dt="2023-05-17T15:42:24.610" v="2070"/>
          <ac:spMkLst>
            <pc:docMk/>
            <pc:sldMk cId="2543758758" sldId="259"/>
            <ac:spMk id="35" creationId="{5F99A8DD-FCD6-642A-10C8-692B345A0F2E}"/>
          </ac:spMkLst>
        </pc:spChg>
        <pc:spChg chg="del">
          <ac:chgData name="Dawid Olesko" userId="22f194842da0c9b0" providerId="LiveId" clId="{ACDEAF99-28D8-4BA6-A12C-A4B9DCC0E40E}" dt="2023-05-17T15:42:24.616" v="2072"/>
          <ac:spMkLst>
            <pc:docMk/>
            <pc:sldMk cId="2543758758" sldId="259"/>
            <ac:spMk id="36" creationId="{CDD60452-C664-A8D4-21AC-6D20EB1B58F5}"/>
          </ac:spMkLst>
        </pc:spChg>
        <pc:picChg chg="add mod modVis">
          <ac:chgData name="Dawid Olesko" userId="22f194842da0c9b0" providerId="LiveId" clId="{ACDEAF99-28D8-4BA6-A12C-A4B9DCC0E40E}" dt="2023-05-17T15:42:28.809" v="2840"/>
          <ac:picMkLst>
            <pc:docMk/>
            <pc:sldMk cId="2543758758" sldId="259"/>
            <ac:picMk id="3" creationId="{DF2DA90C-2BB5-572C-86D8-814101E3B7BC}"/>
          </ac:picMkLst>
        </pc:picChg>
        <pc:picChg chg="mod modVis">
          <ac:chgData name="Dawid Olesko" userId="22f194842da0c9b0" providerId="LiveId" clId="{ACDEAF99-28D8-4BA6-A12C-A4B9DCC0E40E}" dt="2023-05-17T15:42:25.852" v="2131"/>
          <ac:picMkLst>
            <pc:docMk/>
            <pc:sldMk cId="2543758758" sldId="259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42:28.809" v="2838"/>
          <ac:picMkLst>
            <pc:docMk/>
            <pc:sldMk cId="2543758758" sldId="259"/>
            <ac:picMk id="6" creationId="{92D4371D-C444-4059-7061-7AE1DEADFCBF}"/>
          </ac:picMkLst>
        </pc:picChg>
        <pc:picChg chg="add mod ord">
          <ac:chgData name="Dawid Olesko" userId="22f194842da0c9b0" providerId="LiveId" clId="{ACDEAF99-28D8-4BA6-A12C-A4B9DCC0E40E}" dt="2023-05-17T15:42:28.810" v="2842"/>
          <ac:picMkLst>
            <pc:docMk/>
            <pc:sldMk cId="2543758758" sldId="259"/>
            <ac:picMk id="7" creationId="{A0BCA416-3BAF-4E1E-BDDF-C473BA27CE2D}"/>
          </ac:picMkLst>
        </pc:picChg>
        <pc:picChg chg="add mod">
          <ac:chgData name="Dawid Olesko" userId="22f194842da0c9b0" providerId="LiveId" clId="{ACDEAF99-28D8-4BA6-A12C-A4B9DCC0E40E}" dt="2023-05-17T15:42:28.810" v="2841"/>
          <ac:picMkLst>
            <pc:docMk/>
            <pc:sldMk cId="2543758758" sldId="259"/>
            <ac:picMk id="8" creationId="{7368844D-B249-E6F5-C233-5AA566EB42CB}"/>
          </ac:picMkLst>
        </pc:picChg>
        <pc:picChg chg="add mod ord">
          <ac:chgData name="Dawid Olesko" userId="22f194842da0c9b0" providerId="LiveId" clId="{ACDEAF99-28D8-4BA6-A12C-A4B9DCC0E40E}" dt="2023-05-17T15:42:28.890" v="2856"/>
          <ac:picMkLst>
            <pc:docMk/>
            <pc:sldMk cId="2543758758" sldId="259"/>
            <ac:picMk id="9" creationId="{86251F05-7C79-4E5C-BD5D-B17ACF4A2A42}"/>
          </ac:picMkLst>
        </pc:picChg>
        <pc:picChg chg="add mod ord">
          <ac:chgData name="Dawid Olesko" userId="22f194842da0c9b0" providerId="LiveId" clId="{ACDEAF99-28D8-4BA6-A12C-A4B9DCC0E40E}" dt="2023-05-17T15:42:28.982" v="2888"/>
          <ac:picMkLst>
            <pc:docMk/>
            <pc:sldMk cId="2543758758" sldId="259"/>
            <ac:picMk id="10" creationId="{44A8F48A-9472-FEF7-4185-0296D28689E4}"/>
          </ac:picMkLst>
        </pc:picChg>
        <pc:picChg chg="add mod ord">
          <ac:chgData name="Dawid Olesko" userId="22f194842da0c9b0" providerId="LiveId" clId="{ACDEAF99-28D8-4BA6-A12C-A4B9DCC0E40E}" dt="2023-05-17T15:42:28.982" v="2888"/>
          <ac:picMkLst>
            <pc:docMk/>
            <pc:sldMk cId="2543758758" sldId="259"/>
            <ac:picMk id="11" creationId="{61E39321-035B-A1B0-C435-7A084B5D0418}"/>
          </ac:picMkLst>
        </pc:picChg>
        <pc:picChg chg="add mod ord">
          <ac:chgData name="Dawid Olesko" userId="22f194842da0c9b0" providerId="LiveId" clId="{ACDEAF99-28D8-4BA6-A12C-A4B9DCC0E40E}" dt="2023-05-17T15:42:29.016" v="2909"/>
          <ac:picMkLst>
            <pc:docMk/>
            <pc:sldMk cId="2543758758" sldId="259"/>
            <ac:picMk id="12" creationId="{35A9049E-70BA-2188-83D4-0ADF68C32D32}"/>
          </ac:picMkLst>
        </pc:picChg>
        <pc:picChg chg="add mod ord">
          <ac:chgData name="Dawid Olesko" userId="22f194842da0c9b0" providerId="LiveId" clId="{ACDEAF99-28D8-4BA6-A12C-A4B9DCC0E40E}" dt="2023-05-17T15:42:29.048" v="2935"/>
          <ac:picMkLst>
            <pc:docMk/>
            <pc:sldMk cId="2543758758" sldId="259"/>
            <ac:picMk id="13" creationId="{09514B7E-4BCE-796E-A7E2-4A5BC3FA0073}"/>
          </ac:picMkLst>
        </pc:picChg>
        <pc:picChg chg="add mod ord">
          <ac:chgData name="Dawid Olesko" userId="22f194842da0c9b0" providerId="LiveId" clId="{ACDEAF99-28D8-4BA6-A12C-A4B9DCC0E40E}" dt="2023-05-17T15:42:29.048" v="2935"/>
          <ac:picMkLst>
            <pc:docMk/>
            <pc:sldMk cId="2543758758" sldId="259"/>
            <ac:picMk id="14" creationId="{9FBFAA7A-1D8D-A29A-D930-062F9DD13339}"/>
          </ac:picMkLst>
        </pc:picChg>
        <pc:picChg chg="add mod ord">
          <ac:chgData name="Dawid Olesko" userId="22f194842da0c9b0" providerId="LiveId" clId="{ACDEAF99-28D8-4BA6-A12C-A4B9DCC0E40E}" dt="2023-05-17T15:42:29.140" v="2956"/>
          <ac:picMkLst>
            <pc:docMk/>
            <pc:sldMk cId="2543758758" sldId="259"/>
            <ac:picMk id="15" creationId="{FF465666-6689-CA42-37B1-C532355A72AB}"/>
          </ac:picMkLst>
        </pc:picChg>
        <pc:picChg chg="add mod ord">
          <ac:chgData name="Dawid Olesko" userId="22f194842da0c9b0" providerId="LiveId" clId="{ACDEAF99-28D8-4BA6-A12C-A4B9DCC0E40E}" dt="2023-05-17T15:42:29.165" v="3009"/>
          <ac:picMkLst>
            <pc:docMk/>
            <pc:sldMk cId="2543758758" sldId="259"/>
            <ac:picMk id="17" creationId="{3A834434-E5F3-4220-3A38-909893EC328A}"/>
          </ac:picMkLst>
        </pc:picChg>
        <pc:picChg chg="add mod ord">
          <ac:chgData name="Dawid Olesko" userId="22f194842da0c9b0" providerId="LiveId" clId="{ACDEAF99-28D8-4BA6-A12C-A4B9DCC0E40E}" dt="2023-05-17T15:42:29.165" v="3009"/>
          <ac:picMkLst>
            <pc:docMk/>
            <pc:sldMk cId="2543758758" sldId="259"/>
            <ac:picMk id="18" creationId="{B04915B6-2BAE-F20B-1174-AD75327BD455}"/>
          </ac:picMkLst>
        </pc:picChg>
        <pc:picChg chg="add mod ord">
          <ac:chgData name="Dawid Olesko" userId="22f194842da0c9b0" providerId="LiveId" clId="{ACDEAF99-28D8-4BA6-A12C-A4B9DCC0E40E}" dt="2023-05-17T15:42:29.165" v="3009"/>
          <ac:picMkLst>
            <pc:docMk/>
            <pc:sldMk cId="2543758758" sldId="259"/>
            <ac:picMk id="20" creationId="{3EE50EFE-5BB5-713E-DC98-125A7814EDA0}"/>
          </ac:picMkLst>
        </pc:picChg>
        <pc:picChg chg="add mod ord">
          <ac:chgData name="Dawid Olesko" userId="22f194842da0c9b0" providerId="LiveId" clId="{ACDEAF99-28D8-4BA6-A12C-A4B9DCC0E40E}" dt="2023-05-17T15:42:29.165" v="3009"/>
          <ac:picMkLst>
            <pc:docMk/>
            <pc:sldMk cId="2543758758" sldId="259"/>
            <ac:picMk id="21" creationId="{997A313F-46CD-7759-643F-F413932DB07B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48:11.737" v="3472" actId="47"/>
        <pc:sldMkLst>
          <pc:docMk/>
          <pc:sldMk cId="3310850911" sldId="259"/>
        </pc:sldMkLst>
        <pc:spChg chg="mod modVis">
          <ac:chgData name="Dawid Olesko" userId="22f194842da0c9b0" providerId="LiveId" clId="{ACDEAF99-28D8-4BA6-A12C-A4B9DCC0E40E}" dt="2023-05-17T15:47:56.582" v="3164"/>
          <ac:spMkLst>
            <pc:docMk/>
            <pc:sldMk cId="3310850911" sldId="259"/>
            <ac:spMk id="2" creationId="{77F71460-9EF0-208D-D6AA-7401DDE75707}"/>
          </ac:spMkLst>
        </pc:spChg>
        <pc:spChg chg="add mod ord">
          <ac:chgData name="Dawid Olesko" userId="22f194842da0c9b0" providerId="LiveId" clId="{ACDEAF99-28D8-4BA6-A12C-A4B9DCC0E40E}" dt="2023-05-17T15:47:56.922" v="3454"/>
          <ac:spMkLst>
            <pc:docMk/>
            <pc:sldMk cId="3310850911" sldId="259"/>
            <ac:spMk id="10" creationId="{37AB0569-FD76-0B60-F168-5E67F238D9B6}"/>
          </ac:spMkLst>
        </pc:spChg>
        <pc:spChg chg="del">
          <ac:chgData name="Dawid Olesko" userId="22f194842da0c9b0" providerId="LiveId" clId="{ACDEAF99-28D8-4BA6-A12C-A4B9DCC0E40E}" dt="2023-05-17T15:47:55.217" v="3101"/>
          <ac:spMkLst>
            <pc:docMk/>
            <pc:sldMk cId="3310850911" sldId="259"/>
            <ac:spMk id="31" creationId="{FD3B463B-C664-B296-9EB8-309D9F46D663}"/>
          </ac:spMkLst>
        </pc:spChg>
        <pc:spChg chg="del">
          <ac:chgData name="Dawid Olesko" userId="22f194842da0c9b0" providerId="LiveId" clId="{ACDEAF99-28D8-4BA6-A12C-A4B9DCC0E40E}" dt="2023-05-17T15:47:55.229" v="3103"/>
          <ac:spMkLst>
            <pc:docMk/>
            <pc:sldMk cId="3310850911" sldId="259"/>
            <ac:spMk id="32" creationId="{297CE52A-08FA-1B42-B2FF-07AE3324EA41}"/>
          </ac:spMkLst>
        </pc:spChg>
        <pc:spChg chg="del">
          <ac:chgData name="Dawid Olesko" userId="22f194842da0c9b0" providerId="LiveId" clId="{ACDEAF99-28D8-4BA6-A12C-A4B9DCC0E40E}" dt="2023-05-17T15:47:55.247" v="3105"/>
          <ac:spMkLst>
            <pc:docMk/>
            <pc:sldMk cId="3310850911" sldId="259"/>
            <ac:spMk id="33" creationId="{0A618889-7190-D38A-8E9F-5A95CDB63038}"/>
          </ac:spMkLst>
        </pc:spChg>
        <pc:spChg chg="del">
          <ac:chgData name="Dawid Olesko" userId="22f194842da0c9b0" providerId="LiveId" clId="{ACDEAF99-28D8-4BA6-A12C-A4B9DCC0E40E}" dt="2023-05-17T15:47:55.191" v="3097"/>
          <ac:spMkLst>
            <pc:docMk/>
            <pc:sldMk cId="3310850911" sldId="259"/>
            <ac:spMk id="45" creationId="{B4891BE5-EE77-81DC-1DCA-3B7BC1417501}"/>
          </ac:spMkLst>
        </pc:spChg>
        <pc:spChg chg="del">
          <ac:chgData name="Dawid Olesko" userId="22f194842da0c9b0" providerId="LiveId" clId="{ACDEAF99-28D8-4BA6-A12C-A4B9DCC0E40E}" dt="2023-05-17T15:47:55.196" v="3099"/>
          <ac:spMkLst>
            <pc:docMk/>
            <pc:sldMk cId="3310850911" sldId="259"/>
            <ac:spMk id="46" creationId="{F18DD5A8-A40B-1076-1036-03439F5D574A}"/>
          </ac:spMkLst>
        </pc:spChg>
        <pc:picChg chg="add mod modVis">
          <ac:chgData name="Dawid Olesko" userId="22f194842da0c9b0" providerId="LiveId" clId="{ACDEAF99-28D8-4BA6-A12C-A4B9DCC0E40E}" dt="2023-05-17T15:47:56.808" v="3388"/>
          <ac:picMkLst>
            <pc:docMk/>
            <pc:sldMk cId="3310850911" sldId="259"/>
            <ac:picMk id="3" creationId="{44F98129-F168-A435-4EF9-E38D34DEDDB3}"/>
          </ac:picMkLst>
        </pc:picChg>
        <pc:picChg chg="mod modVis">
          <ac:chgData name="Dawid Olesko" userId="22f194842da0c9b0" providerId="LiveId" clId="{ACDEAF99-28D8-4BA6-A12C-A4B9DCC0E40E}" dt="2023-05-17T15:47:56.583" v="3166"/>
          <ac:picMkLst>
            <pc:docMk/>
            <pc:sldMk cId="3310850911" sldId="259"/>
            <ac:picMk id="5" creationId="{05334066-7603-26B9-15A7-822D3FDAAEC9}"/>
          </ac:picMkLst>
        </pc:picChg>
        <pc:picChg chg="add mod ord">
          <ac:chgData name="Dawid Olesko" userId="22f194842da0c9b0" providerId="LiveId" clId="{ACDEAF99-28D8-4BA6-A12C-A4B9DCC0E40E}" dt="2023-05-17T15:47:56.808" v="3390"/>
          <ac:picMkLst>
            <pc:docMk/>
            <pc:sldMk cId="3310850911" sldId="259"/>
            <ac:picMk id="6" creationId="{6871C520-FA8C-9224-3C3F-3D831A3C40D9}"/>
          </ac:picMkLst>
        </pc:picChg>
        <pc:picChg chg="add mod">
          <ac:chgData name="Dawid Olesko" userId="22f194842da0c9b0" providerId="LiveId" clId="{ACDEAF99-28D8-4BA6-A12C-A4B9DCC0E40E}" dt="2023-05-17T15:47:56.808" v="3389"/>
          <ac:picMkLst>
            <pc:docMk/>
            <pc:sldMk cId="3310850911" sldId="259"/>
            <ac:picMk id="7" creationId="{CACE87F7-2980-BE44-20D9-60708A0C650E}"/>
          </ac:picMkLst>
        </pc:picChg>
        <pc:picChg chg="add mod ord">
          <ac:chgData name="Dawid Olesko" userId="22f194842da0c9b0" providerId="LiveId" clId="{ACDEAF99-28D8-4BA6-A12C-A4B9DCC0E40E}" dt="2023-05-17T15:47:56.884" v="3404"/>
          <ac:picMkLst>
            <pc:docMk/>
            <pc:sldMk cId="3310850911" sldId="259"/>
            <ac:picMk id="8" creationId="{A9AA416F-9A6C-5121-BE03-CE22E450667B}"/>
          </ac:picMkLst>
        </pc:picChg>
        <pc:picChg chg="add mod ord">
          <ac:chgData name="Dawid Olesko" userId="22f194842da0c9b0" providerId="LiveId" clId="{ACDEAF99-28D8-4BA6-A12C-A4B9DCC0E40E}" dt="2023-05-17T15:47:56.922" v="3454"/>
          <ac:picMkLst>
            <pc:docMk/>
            <pc:sldMk cId="3310850911" sldId="259"/>
            <ac:picMk id="9" creationId="{5EF40382-110C-7DE9-65D8-9896A7CEDF0B}"/>
          </ac:picMkLst>
        </pc:picChg>
        <pc:picChg chg="add mod ord">
          <ac:chgData name="Dawid Olesko" userId="22f194842da0c9b0" providerId="LiveId" clId="{ACDEAF99-28D8-4BA6-A12C-A4B9DCC0E40E}" dt="2023-05-17T15:47:56.922" v="3454"/>
          <ac:picMkLst>
            <pc:docMk/>
            <pc:sldMk cId="3310850911" sldId="259"/>
            <ac:picMk id="11" creationId="{6449CCB6-CB4A-FA78-D202-D4EB283F03AD}"/>
          </ac:picMkLst>
        </pc:picChg>
        <pc:picChg chg="add mod ord">
          <ac:chgData name="Dawid Olesko" userId="22f194842da0c9b0" providerId="LiveId" clId="{ACDEAF99-28D8-4BA6-A12C-A4B9DCC0E40E}" dt="2023-05-17T15:47:56.922" v="3454"/>
          <ac:picMkLst>
            <pc:docMk/>
            <pc:sldMk cId="3310850911" sldId="259"/>
            <ac:picMk id="12" creationId="{BA20CC8D-684C-974A-DD16-D85A5019C6FA}"/>
          </ac:picMkLst>
        </pc:picChg>
        <pc:picChg chg="add mod ord">
          <ac:chgData name="Dawid Olesko" userId="22f194842da0c9b0" providerId="LiveId" clId="{ACDEAF99-28D8-4BA6-A12C-A4B9DCC0E40E}" dt="2023-05-17T15:47:56.922" v="3454"/>
          <ac:picMkLst>
            <pc:docMk/>
            <pc:sldMk cId="3310850911" sldId="259"/>
            <ac:picMk id="13" creationId="{525AD924-7ED7-3283-9AAA-94B69D8EED63}"/>
          </ac:picMkLst>
        </pc:picChg>
        <pc:picChg chg="mod modVis">
          <ac:chgData name="Dawid Olesko" userId="22f194842da0c9b0" providerId="LiveId" clId="{ACDEAF99-28D8-4BA6-A12C-A4B9DCC0E40E}" dt="2023-05-17T15:47:56.807" v="3387"/>
          <ac:picMkLst>
            <pc:docMk/>
            <pc:sldMk cId="3310850911" sldId="259"/>
            <ac:picMk id="44" creationId="{CAEC2E80-D2E5-463F-9674-C1D54C5F3069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37:39.923" v="483" actId="2696"/>
        <pc:sldMkLst>
          <pc:docMk/>
          <pc:sldMk cId="3320492876" sldId="259"/>
        </pc:sldMkLst>
        <pc:spChg chg="mod modVis">
          <ac:chgData name="Dawid Olesko" userId="22f194842da0c9b0" providerId="LiveId" clId="{ACDEAF99-28D8-4BA6-A12C-A4B9DCC0E40E}" dt="2023-05-17T15:36:45.432" v="248"/>
          <ac:spMkLst>
            <pc:docMk/>
            <pc:sldMk cId="3320492876" sldId="259"/>
            <ac:spMk id="2" creationId="{77F71460-9EF0-208D-D6AA-7401DDE75707}"/>
          </ac:spMkLst>
        </pc:spChg>
        <pc:spChg chg="del">
          <ac:chgData name="Dawid Olesko" userId="22f194842da0c9b0" providerId="LiveId" clId="{ACDEAF99-28D8-4BA6-A12C-A4B9DCC0E40E}" dt="2023-05-17T15:36:44.180" v="189"/>
          <ac:spMkLst>
            <pc:docMk/>
            <pc:sldMk cId="3320492876" sldId="259"/>
            <ac:spMk id="10" creationId="{C2A44E5C-358D-F3C6-D953-BF18619C8FA3}"/>
          </ac:spMkLst>
        </pc:spChg>
        <pc:spChg chg="del">
          <ac:chgData name="Dawid Olesko" userId="22f194842da0c9b0" providerId="LiveId" clId="{ACDEAF99-28D8-4BA6-A12C-A4B9DCC0E40E}" dt="2023-05-17T15:36:44.183" v="191"/>
          <ac:spMkLst>
            <pc:docMk/>
            <pc:sldMk cId="3320492876" sldId="259"/>
            <ac:spMk id="11" creationId="{3FD3B519-B01E-8EB1-02FB-5F231151A774}"/>
          </ac:spMkLst>
        </pc:spChg>
        <pc:picChg chg="add mod modVis">
          <ac:chgData name="Dawid Olesko" userId="22f194842da0c9b0" providerId="LiveId" clId="{ACDEAF99-28D8-4BA6-A12C-A4B9DCC0E40E}" dt="2023-05-17T15:36:45.444" v="280"/>
          <ac:picMkLst>
            <pc:docMk/>
            <pc:sldMk cId="3320492876" sldId="259"/>
            <ac:picMk id="3" creationId="{EAEE6F24-EA77-B368-D48D-E598DBB85620}"/>
          </ac:picMkLst>
        </pc:picChg>
        <pc:picChg chg="mod modVis">
          <ac:chgData name="Dawid Olesko" userId="22f194842da0c9b0" providerId="LiveId" clId="{ACDEAF99-28D8-4BA6-A12C-A4B9DCC0E40E}" dt="2023-05-17T15:36:45.432" v="250"/>
          <ac:picMkLst>
            <pc:docMk/>
            <pc:sldMk cId="3320492876" sldId="259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36:45.433" v="252"/>
          <ac:picMkLst>
            <pc:docMk/>
            <pc:sldMk cId="3320492876" sldId="259"/>
            <ac:picMk id="6" creationId="{92D4371D-C444-4059-7061-7AE1DEADFCBF}"/>
          </ac:picMkLst>
        </pc:picChg>
        <pc:picChg chg="add mod ord">
          <ac:chgData name="Dawid Olesko" userId="22f194842da0c9b0" providerId="LiveId" clId="{ACDEAF99-28D8-4BA6-A12C-A4B9DCC0E40E}" dt="2023-05-17T15:36:45.444" v="282"/>
          <ac:picMkLst>
            <pc:docMk/>
            <pc:sldMk cId="3320492876" sldId="259"/>
            <ac:picMk id="7" creationId="{79E38819-F816-635A-897F-1C96896DAAB6}"/>
          </ac:picMkLst>
        </pc:picChg>
        <pc:picChg chg="add mod">
          <ac:chgData name="Dawid Olesko" userId="22f194842da0c9b0" providerId="LiveId" clId="{ACDEAF99-28D8-4BA6-A12C-A4B9DCC0E40E}" dt="2023-05-17T15:36:45.440" v="276"/>
          <ac:picMkLst>
            <pc:docMk/>
            <pc:sldMk cId="3320492876" sldId="259"/>
            <ac:picMk id="8" creationId="{5F79809B-2A2A-0A93-21D1-8F244AA5B19A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38:58.880" v="1697" actId="2696"/>
        <pc:sldMkLst>
          <pc:docMk/>
          <pc:sldMk cId="86780103" sldId="260"/>
        </pc:sldMkLst>
        <pc:spChg chg="del">
          <ac:chgData name="Dawid Olesko" userId="22f194842da0c9b0" providerId="LiveId" clId="{ACDEAF99-28D8-4BA6-A12C-A4B9DCC0E40E}" dt="2023-05-17T15:38:55.902" v="1016"/>
          <ac:spMkLst>
            <pc:docMk/>
            <pc:sldMk cId="86780103" sldId="260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38:58.870" v="1677"/>
          <ac:spMkLst>
            <pc:docMk/>
            <pc:sldMk cId="86780103" sldId="260"/>
            <ac:spMk id="9" creationId="{65D4B369-97A5-B09D-047D-003583A66983}"/>
          </ac:spMkLst>
        </pc:spChg>
        <pc:spChg chg="add del mod">
          <ac:chgData name="Dawid Olesko" userId="22f194842da0c9b0" providerId="LiveId" clId="{ACDEAF99-28D8-4BA6-A12C-A4B9DCC0E40E}" dt="2023-05-17T15:38:55.944" v="1030"/>
          <ac:spMkLst>
            <pc:docMk/>
            <pc:sldMk cId="86780103" sldId="260"/>
            <ac:spMk id="11" creationId="{4FECDF3E-AD14-3A63-7411-D4E80DA74D63}"/>
          </ac:spMkLst>
        </pc:spChg>
        <pc:spChg chg="add mod">
          <ac:chgData name="Dawid Olesko" userId="22f194842da0c9b0" providerId="LiveId" clId="{ACDEAF99-28D8-4BA6-A12C-A4B9DCC0E40E}" dt="2023-05-17T15:38:58.870" v="1678"/>
          <ac:spMkLst>
            <pc:docMk/>
            <pc:sldMk cId="86780103" sldId="260"/>
            <ac:spMk id="15" creationId="{5360DF69-E1C8-B90E-4674-BC455BCA8096}"/>
          </ac:spMkLst>
        </pc:spChg>
        <pc:picChg chg="mod modVis">
          <ac:chgData name="Dawid Olesko" userId="22f194842da0c9b0" providerId="LiveId" clId="{ACDEAF99-28D8-4BA6-A12C-A4B9DCC0E40E}" dt="2023-05-17T15:38:58.874" v="1680"/>
          <ac:picMkLst>
            <pc:docMk/>
            <pc:sldMk cId="86780103" sldId="260"/>
            <ac:picMk id="3" creationId="{7B1A37F2-8B91-0054-5DB9-D27AEF330F22}"/>
          </ac:picMkLst>
        </pc:picChg>
        <pc:picChg chg="del">
          <ac:chgData name="Dawid Olesko" userId="22f194842da0c9b0" providerId="LiveId" clId="{ACDEAF99-28D8-4BA6-A12C-A4B9DCC0E40E}" dt="2023-05-17T15:38:55.908" v="1018"/>
          <ac:picMkLst>
            <pc:docMk/>
            <pc:sldMk cId="86780103" sldId="260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38:55.913" v="1020"/>
          <ac:picMkLst>
            <pc:docMk/>
            <pc:sldMk cId="86780103" sldId="260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38:55.923" v="1024"/>
          <ac:picMkLst>
            <pc:docMk/>
            <pc:sldMk cId="86780103" sldId="260"/>
            <ac:picMk id="7" creationId="{209EFF83-24AD-07B1-C7A4-ACF7F4A59876}"/>
          </ac:picMkLst>
        </pc:picChg>
        <pc:picChg chg="del">
          <ac:chgData name="Dawid Olesko" userId="22f194842da0c9b0" providerId="LiveId" clId="{ACDEAF99-28D8-4BA6-A12C-A4B9DCC0E40E}" dt="2023-05-17T15:38:55.918" v="1022"/>
          <ac:picMkLst>
            <pc:docMk/>
            <pc:sldMk cId="86780103" sldId="260"/>
            <ac:picMk id="8" creationId="{9BB32611-165B-A48E-5EB6-68885566921B}"/>
          </ac:picMkLst>
        </pc:picChg>
        <pc:picChg chg="add del mod ord">
          <ac:chgData name="Dawid Olesko" userId="22f194842da0c9b0" providerId="LiveId" clId="{ACDEAF99-28D8-4BA6-A12C-A4B9DCC0E40E}" dt="2023-05-17T15:38:58.862" v="1675"/>
          <ac:picMkLst>
            <pc:docMk/>
            <pc:sldMk cId="86780103" sldId="260"/>
            <ac:picMk id="13" creationId="{D390361B-9AAB-B281-75AF-2888C2DE74ED}"/>
          </ac:picMkLst>
        </pc:picChg>
      </pc:sldChg>
      <pc:sldChg chg="addSp delSp modSp add del mod">
        <pc:chgData name="Dawid Olesko" userId="22f194842da0c9b0" providerId="LiveId" clId="{ACDEAF99-28D8-4BA6-A12C-A4B9DCC0E40E}" dt="2023-05-17T15:38:55.858" v="956" actId="2696"/>
        <pc:sldMkLst>
          <pc:docMk/>
          <pc:sldMk cId="185758042" sldId="260"/>
        </pc:sldMkLst>
        <pc:spChg chg="add del">
          <ac:chgData name="Dawid Olesko" userId="22f194842da0c9b0" providerId="LiveId" clId="{ACDEAF99-28D8-4BA6-A12C-A4B9DCC0E40E}" dt="2023-05-17T15:38:54.680" v="927"/>
          <ac:spMkLst>
            <pc:docMk/>
            <pc:sldMk cId="185758042" sldId="260"/>
            <ac:spMk id="3" creationId="{D0B7908F-A418-AB60-49DF-6BE07217578F}"/>
          </ac:spMkLst>
        </pc:spChg>
        <pc:spChg chg="add del mod modVis">
          <ac:chgData name="Dawid Olesko" userId="22f194842da0c9b0" providerId="LiveId" clId="{ACDEAF99-28D8-4BA6-A12C-A4B9DCC0E40E}" dt="2023-05-17T15:38:55.498" v="941"/>
          <ac:spMkLst>
            <pc:docMk/>
            <pc:sldMk cId="185758042" sldId="260"/>
            <ac:spMk id="4" creationId="{3986D29A-B906-7524-930E-D7D7F0EDF31A}"/>
          </ac:spMkLst>
        </pc:spChg>
        <pc:spChg chg="add del mod">
          <ac:chgData name="Dawid Olesko" userId="22f194842da0c9b0" providerId="LiveId" clId="{ACDEAF99-28D8-4BA6-A12C-A4B9DCC0E40E}" dt="2023-05-17T15:38:55.628" v="944"/>
          <ac:spMkLst>
            <pc:docMk/>
            <pc:sldMk cId="185758042" sldId="260"/>
            <ac:spMk id="7" creationId="{665AD1BE-9D65-47E1-C465-D3159FF4D21A}"/>
          </ac:spMkLst>
        </pc:spChg>
      </pc:sldChg>
      <pc:sldChg chg="addSp delSp modSp add del mod modTransition delAnim modAnim">
        <pc:chgData name="Dawid Olesko" userId="22f194842da0c9b0" providerId="LiveId" clId="{ACDEAF99-28D8-4BA6-A12C-A4B9DCC0E40E}" dt="2023-05-17T15:42:28.894" v="2868" actId="2696"/>
        <pc:sldMkLst>
          <pc:docMk/>
          <pc:sldMk cId="234376716" sldId="260"/>
        </pc:sldMkLst>
        <pc:spChg chg="del">
          <ac:chgData name="Dawid Olesko" userId="22f194842da0c9b0" providerId="LiveId" clId="{ACDEAF99-28D8-4BA6-A12C-A4B9DCC0E40E}" dt="2023-05-17T15:42:25.888" v="2169"/>
          <ac:spMkLst>
            <pc:docMk/>
            <pc:sldMk cId="234376716" sldId="260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42:28.825" v="2846"/>
          <ac:spMkLst>
            <pc:docMk/>
            <pc:sldMk cId="234376716" sldId="260"/>
            <ac:spMk id="9" creationId="{3A01AA31-6E06-4453-70A9-956A85DAA566}"/>
          </ac:spMkLst>
        </pc:spChg>
        <pc:spChg chg="add del mod">
          <ac:chgData name="Dawid Olesko" userId="22f194842da0c9b0" providerId="LiveId" clId="{ACDEAF99-28D8-4BA6-A12C-A4B9DCC0E40E}" dt="2023-05-17T15:42:25.942" v="2185"/>
          <ac:spMkLst>
            <pc:docMk/>
            <pc:sldMk cId="234376716" sldId="260"/>
            <ac:spMk id="11" creationId="{DFFD8EA0-74F7-8BC1-2CB8-C2A36C81C67A}"/>
          </ac:spMkLst>
        </pc:spChg>
        <pc:spChg chg="add mod">
          <ac:chgData name="Dawid Olesko" userId="22f194842da0c9b0" providerId="LiveId" clId="{ACDEAF99-28D8-4BA6-A12C-A4B9DCC0E40E}" dt="2023-05-17T15:42:28.826" v="2847"/>
          <ac:spMkLst>
            <pc:docMk/>
            <pc:sldMk cId="234376716" sldId="260"/>
            <ac:spMk id="15" creationId="{6E6CDF4D-91F3-094A-3DA1-77939A968E04}"/>
          </ac:spMkLst>
        </pc:spChg>
        <pc:spChg chg="del">
          <ac:chgData name="Dawid Olesko" userId="22f194842da0c9b0" providerId="LiveId" clId="{ACDEAF99-28D8-4BA6-A12C-A4B9DCC0E40E}" dt="2023-05-17T15:42:25.905" v="2175"/>
          <ac:spMkLst>
            <pc:docMk/>
            <pc:sldMk cId="234376716" sldId="260"/>
            <ac:spMk id="30" creationId="{35376DCF-16E2-9047-DCA7-E839CC0F14B7}"/>
          </ac:spMkLst>
        </pc:spChg>
        <pc:picChg chg="mod modVis">
          <ac:chgData name="Dawid Olesko" userId="22f194842da0c9b0" providerId="LiveId" clId="{ACDEAF99-28D8-4BA6-A12C-A4B9DCC0E40E}" dt="2023-05-17T15:42:28.889" v="2849"/>
          <ac:picMkLst>
            <pc:docMk/>
            <pc:sldMk cId="234376716" sldId="260"/>
            <ac:picMk id="3" creationId="{DF2DA90C-2BB5-572C-86D8-814101E3B7BC}"/>
          </ac:picMkLst>
        </pc:picChg>
        <pc:picChg chg="del">
          <ac:chgData name="Dawid Olesko" userId="22f194842da0c9b0" providerId="LiveId" clId="{ACDEAF99-28D8-4BA6-A12C-A4B9DCC0E40E}" dt="2023-05-17T15:42:25.894" v="2171"/>
          <ac:picMkLst>
            <pc:docMk/>
            <pc:sldMk cId="234376716" sldId="260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42:25.900" v="2173"/>
          <ac:picMkLst>
            <pc:docMk/>
            <pc:sldMk cId="234376716" sldId="260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42:25.915" v="2179"/>
          <ac:picMkLst>
            <pc:docMk/>
            <pc:sldMk cId="234376716" sldId="260"/>
            <ac:picMk id="7" creationId="{A0BCA416-3BAF-4E1E-BDDF-C473BA27CE2D}"/>
          </ac:picMkLst>
        </pc:picChg>
        <pc:picChg chg="del">
          <ac:chgData name="Dawid Olesko" userId="22f194842da0c9b0" providerId="LiveId" clId="{ACDEAF99-28D8-4BA6-A12C-A4B9DCC0E40E}" dt="2023-05-17T15:42:25.909" v="2177"/>
          <ac:picMkLst>
            <pc:docMk/>
            <pc:sldMk cId="234376716" sldId="260"/>
            <ac:picMk id="8" creationId="{7368844D-B249-E6F5-C233-5AA566EB42CB}"/>
          </ac:picMkLst>
        </pc:picChg>
        <pc:picChg chg="add del mod ord">
          <ac:chgData name="Dawid Olesko" userId="22f194842da0c9b0" providerId="LiveId" clId="{ACDEAF99-28D8-4BA6-A12C-A4B9DCC0E40E}" dt="2023-05-17T15:42:28.813" v="2844"/>
          <ac:picMkLst>
            <pc:docMk/>
            <pc:sldMk cId="234376716" sldId="260"/>
            <ac:picMk id="13" creationId="{F12834F0-DF02-1E47-E975-38824AF33F92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52:22.916" v="4512" actId="2696"/>
        <pc:sldMkLst>
          <pc:docMk/>
          <pc:sldMk cId="374117511" sldId="260"/>
        </pc:sldMkLst>
        <pc:spChg chg="del">
          <ac:chgData name="Dawid Olesko" userId="22f194842da0c9b0" providerId="LiveId" clId="{ACDEAF99-28D8-4BA6-A12C-A4B9DCC0E40E}" dt="2023-05-17T15:52:19.567" v="3767"/>
          <ac:spMkLst>
            <pc:docMk/>
            <pc:sldMk cId="374117511" sldId="260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52:22.901" v="4486"/>
          <ac:spMkLst>
            <pc:docMk/>
            <pc:sldMk cId="374117511" sldId="260"/>
            <ac:spMk id="8" creationId="{B51B6746-8D23-327C-7558-5179FF089B51}"/>
          </ac:spMkLst>
        </pc:spChg>
        <pc:spChg chg="add del mod">
          <ac:chgData name="Dawid Olesko" userId="22f194842da0c9b0" providerId="LiveId" clId="{ACDEAF99-28D8-4BA6-A12C-A4B9DCC0E40E}" dt="2023-05-17T15:52:19.618" v="3785"/>
          <ac:spMkLst>
            <pc:docMk/>
            <pc:sldMk cId="374117511" sldId="260"/>
            <ac:spMk id="10" creationId="{47CB90DA-0106-AA89-4FE3-7EA90731FF86}"/>
          </ac:spMkLst>
        </pc:spChg>
        <pc:spChg chg="add mod">
          <ac:chgData name="Dawid Olesko" userId="22f194842da0c9b0" providerId="LiveId" clId="{ACDEAF99-28D8-4BA6-A12C-A4B9DCC0E40E}" dt="2023-05-17T15:52:22.901" v="4487"/>
          <ac:spMkLst>
            <pc:docMk/>
            <pc:sldMk cId="374117511" sldId="260"/>
            <ac:spMk id="14" creationId="{D0B6560C-C698-6F43-AD3F-A7AC44239D5D}"/>
          </ac:spMkLst>
        </pc:spChg>
        <pc:spChg chg="del">
          <ac:chgData name="Dawid Olesko" userId="22f194842da0c9b0" providerId="LiveId" clId="{ACDEAF99-28D8-4BA6-A12C-A4B9DCC0E40E}" dt="2023-05-17T15:52:19.579" v="3771"/>
          <ac:spMkLst>
            <pc:docMk/>
            <pc:sldMk cId="374117511" sldId="260"/>
            <ac:spMk id="49" creationId="{735A81F5-A5E1-8820-1D52-4D2542F5FB63}"/>
          </ac:spMkLst>
        </pc:spChg>
        <pc:spChg chg="del">
          <ac:chgData name="Dawid Olesko" userId="22f194842da0c9b0" providerId="LiveId" clId="{ACDEAF99-28D8-4BA6-A12C-A4B9DCC0E40E}" dt="2023-05-17T15:52:19.583" v="3773"/>
          <ac:spMkLst>
            <pc:docMk/>
            <pc:sldMk cId="374117511" sldId="260"/>
            <ac:spMk id="50" creationId="{AB775525-5C3C-AEDD-4E76-911DFD8FD3CE}"/>
          </ac:spMkLst>
        </pc:spChg>
        <pc:spChg chg="del">
          <ac:chgData name="Dawid Olesko" userId="22f194842da0c9b0" providerId="LiveId" clId="{ACDEAF99-28D8-4BA6-A12C-A4B9DCC0E40E}" dt="2023-05-17T15:52:19.586" v="3775"/>
          <ac:spMkLst>
            <pc:docMk/>
            <pc:sldMk cId="374117511" sldId="260"/>
            <ac:spMk id="51" creationId="{285F3F54-D3FA-E8CB-1E72-753FC5CD9860}"/>
          </ac:spMkLst>
        </pc:spChg>
        <pc:picChg chg="mod modVis">
          <ac:chgData name="Dawid Olesko" userId="22f194842da0c9b0" providerId="LiveId" clId="{ACDEAF99-28D8-4BA6-A12C-A4B9DCC0E40E}" dt="2023-05-17T15:52:22.908" v="4489"/>
          <ac:picMkLst>
            <pc:docMk/>
            <pc:sldMk cId="374117511" sldId="260"/>
            <ac:picMk id="3" creationId="{4361AED6-D228-1809-6EE4-BDEEB05BDF23}"/>
          </ac:picMkLst>
        </pc:picChg>
        <pc:picChg chg="del">
          <ac:chgData name="Dawid Olesko" userId="22f194842da0c9b0" providerId="LiveId" clId="{ACDEAF99-28D8-4BA6-A12C-A4B9DCC0E40E}" dt="2023-05-17T15:52:19.574" v="3769"/>
          <ac:picMkLst>
            <pc:docMk/>
            <pc:sldMk cId="374117511" sldId="260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52:19.595" v="3779"/>
          <ac:picMkLst>
            <pc:docMk/>
            <pc:sldMk cId="374117511" sldId="260"/>
            <ac:picMk id="6" creationId="{94E239EF-930D-3F1B-F50D-FB3A6574C775}"/>
          </ac:picMkLst>
        </pc:picChg>
        <pc:picChg chg="del">
          <ac:chgData name="Dawid Olesko" userId="22f194842da0c9b0" providerId="LiveId" clId="{ACDEAF99-28D8-4BA6-A12C-A4B9DCC0E40E}" dt="2023-05-17T15:52:19.591" v="3777"/>
          <ac:picMkLst>
            <pc:docMk/>
            <pc:sldMk cId="374117511" sldId="260"/>
            <ac:picMk id="7" creationId="{21FF9423-BE4A-2932-712F-7C290077066F}"/>
          </ac:picMkLst>
        </pc:picChg>
        <pc:picChg chg="add del mod ord">
          <ac:chgData name="Dawid Olesko" userId="22f194842da0c9b0" providerId="LiveId" clId="{ACDEAF99-28D8-4BA6-A12C-A4B9DCC0E40E}" dt="2023-05-17T15:52:22.891" v="4484"/>
          <ac:picMkLst>
            <pc:docMk/>
            <pc:sldMk cId="374117511" sldId="260"/>
            <ac:picMk id="12" creationId="{F138805F-387C-839E-C415-C2AE99D2C60B}"/>
          </ac:picMkLst>
        </pc:picChg>
        <pc:picChg chg="del">
          <ac:chgData name="Dawid Olesko" userId="22f194842da0c9b0" providerId="LiveId" clId="{ACDEAF99-28D8-4BA6-A12C-A4B9DCC0E40E}" dt="2023-05-17T15:52:19.560" v="3765"/>
          <ac:picMkLst>
            <pc:docMk/>
            <pc:sldMk cId="374117511" sldId="260"/>
            <ac:picMk id="44" creationId="{CAEC2E80-D2E5-463F-9674-C1D54C5F3069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37:39.925" v="484" actId="2696"/>
        <pc:sldMkLst>
          <pc:docMk/>
          <pc:sldMk cId="571167735" sldId="260"/>
        </pc:sldMkLst>
        <pc:spChg chg="del">
          <ac:chgData name="Dawid Olesko" userId="22f194842da0c9b0" providerId="LiveId" clId="{ACDEAF99-28D8-4BA6-A12C-A4B9DCC0E40E}" dt="2023-05-17T15:36:45.480" v="286"/>
          <ac:spMkLst>
            <pc:docMk/>
            <pc:sldMk cId="571167735" sldId="260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36:45.480" v="286"/>
          <ac:spMkLst>
            <pc:docMk/>
            <pc:sldMk cId="571167735" sldId="260"/>
            <ac:spMk id="9" creationId="{FF415A35-3F1A-C252-DC21-1A0212C0B379}"/>
          </ac:spMkLst>
        </pc:spChg>
        <pc:spChg chg="add del mod">
          <ac:chgData name="Dawid Olesko" userId="22f194842da0c9b0" providerId="LiveId" clId="{ACDEAF99-28D8-4BA6-A12C-A4B9DCC0E40E}" dt="2023-05-17T15:36:45.532" v="300"/>
          <ac:spMkLst>
            <pc:docMk/>
            <pc:sldMk cId="571167735" sldId="260"/>
            <ac:spMk id="11" creationId="{EBEEEC77-9967-54A9-F882-4162B8BA512A}"/>
          </ac:spMkLst>
        </pc:spChg>
        <pc:picChg chg="mod modVis">
          <ac:chgData name="Dawid Olesko" userId="22f194842da0c9b0" providerId="LiveId" clId="{ACDEAF99-28D8-4BA6-A12C-A4B9DCC0E40E}" dt="2023-05-17T15:36:45.540" v="334"/>
          <ac:picMkLst>
            <pc:docMk/>
            <pc:sldMk cId="571167735" sldId="260"/>
            <ac:picMk id="3" creationId="{EAEE6F24-EA77-B368-D48D-E598DBB85620}"/>
          </ac:picMkLst>
        </pc:picChg>
        <pc:picChg chg="del">
          <ac:chgData name="Dawid Olesko" userId="22f194842da0c9b0" providerId="LiveId" clId="{ACDEAF99-28D8-4BA6-A12C-A4B9DCC0E40E}" dt="2023-05-17T15:36:45.484" v="288"/>
          <ac:picMkLst>
            <pc:docMk/>
            <pc:sldMk cId="571167735" sldId="260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36:45.486" v="290"/>
          <ac:picMkLst>
            <pc:docMk/>
            <pc:sldMk cId="571167735" sldId="260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36:45.491" v="294"/>
          <ac:picMkLst>
            <pc:docMk/>
            <pc:sldMk cId="571167735" sldId="260"/>
            <ac:picMk id="7" creationId="{79E38819-F816-635A-897F-1C96896DAAB6}"/>
          </ac:picMkLst>
        </pc:picChg>
        <pc:picChg chg="del">
          <ac:chgData name="Dawid Olesko" userId="22f194842da0c9b0" providerId="LiveId" clId="{ACDEAF99-28D8-4BA6-A12C-A4B9DCC0E40E}" dt="2023-05-17T15:36:45.489" v="292"/>
          <ac:picMkLst>
            <pc:docMk/>
            <pc:sldMk cId="571167735" sldId="260"/>
            <ac:picMk id="8" creationId="{5F79809B-2A2A-0A93-21D1-8F244AA5B19A}"/>
          </ac:picMkLst>
        </pc:picChg>
        <pc:picChg chg="add mod ord">
          <ac:chgData name="Dawid Olesko" userId="22f194842da0c9b0" providerId="LiveId" clId="{ACDEAF99-28D8-4BA6-A12C-A4B9DCC0E40E}" dt="2023-05-17T15:36:45.541" v="336"/>
          <ac:picMkLst>
            <pc:docMk/>
            <pc:sldMk cId="571167735" sldId="260"/>
            <ac:picMk id="13" creationId="{90AED228-8384-3C8D-6737-BF05B2A744A9}"/>
          </ac:picMkLst>
        </pc:picChg>
      </pc:sldChg>
      <pc:sldChg chg="addSp modSp add del mod modTransition">
        <pc:chgData name="Dawid Olesko" userId="22f194842da0c9b0" providerId="LiveId" clId="{ACDEAF99-28D8-4BA6-A12C-A4B9DCC0E40E}" dt="2023-05-17T15:48:12.907" v="3473" actId="47"/>
        <pc:sldMkLst>
          <pc:docMk/>
          <pc:sldMk cId="1492468470" sldId="260"/>
        </pc:sldMkLst>
        <pc:picChg chg="add mod">
          <ac:chgData name="Dawid Olesko" userId="22f194842da0c9b0" providerId="LiveId" clId="{ACDEAF99-28D8-4BA6-A12C-A4B9DCC0E40E}" dt="2023-05-17T15:47:56.969" v="3470"/>
          <ac:picMkLst>
            <pc:docMk/>
            <pc:sldMk cId="1492468470" sldId="260"/>
            <ac:picMk id="3" creationId="{F6B5BC78-C548-0E4C-DC34-64544F478E4B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47:56.887" v="3414" actId="2696"/>
        <pc:sldMkLst>
          <pc:docMk/>
          <pc:sldMk cId="1901841038" sldId="260"/>
        </pc:sldMkLst>
        <pc:spChg chg="del">
          <ac:chgData name="Dawid Olesko" userId="22f194842da0c9b0" providerId="LiveId" clId="{ACDEAF99-28D8-4BA6-A12C-A4B9DCC0E40E}" dt="2023-05-17T15:47:56.611" v="3202"/>
          <ac:spMkLst>
            <pc:docMk/>
            <pc:sldMk cId="1901841038" sldId="260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47:56.822" v="3394"/>
          <ac:spMkLst>
            <pc:docMk/>
            <pc:sldMk cId="1901841038" sldId="260"/>
            <ac:spMk id="8" creationId="{8F9B4488-309D-CE54-1480-DF8F81F3670C}"/>
          </ac:spMkLst>
        </pc:spChg>
        <pc:spChg chg="add del mod">
          <ac:chgData name="Dawid Olesko" userId="22f194842da0c9b0" providerId="LiveId" clId="{ACDEAF99-28D8-4BA6-A12C-A4B9DCC0E40E}" dt="2023-05-17T15:47:56.647" v="3214"/>
          <ac:spMkLst>
            <pc:docMk/>
            <pc:sldMk cId="1901841038" sldId="260"/>
            <ac:spMk id="10" creationId="{DC06B2D0-5B59-8437-E7E0-A8022E41382F}"/>
          </ac:spMkLst>
        </pc:spChg>
        <pc:spChg chg="add mod">
          <ac:chgData name="Dawid Olesko" userId="22f194842da0c9b0" providerId="LiveId" clId="{ACDEAF99-28D8-4BA6-A12C-A4B9DCC0E40E}" dt="2023-05-17T15:47:56.822" v="3395"/>
          <ac:spMkLst>
            <pc:docMk/>
            <pc:sldMk cId="1901841038" sldId="260"/>
            <ac:spMk id="14" creationId="{56ECBC8D-451F-D89B-1396-B6BF176101D7}"/>
          </ac:spMkLst>
        </pc:spChg>
        <pc:picChg chg="mod modVis">
          <ac:chgData name="Dawid Olesko" userId="22f194842da0c9b0" providerId="LiveId" clId="{ACDEAF99-28D8-4BA6-A12C-A4B9DCC0E40E}" dt="2023-05-17T15:47:56.882" v="3397"/>
          <ac:picMkLst>
            <pc:docMk/>
            <pc:sldMk cId="1901841038" sldId="260"/>
            <ac:picMk id="3" creationId="{44F98129-F168-A435-4EF9-E38D34DEDDB3}"/>
          </ac:picMkLst>
        </pc:picChg>
        <pc:picChg chg="del">
          <ac:chgData name="Dawid Olesko" userId="22f194842da0c9b0" providerId="LiveId" clId="{ACDEAF99-28D8-4BA6-A12C-A4B9DCC0E40E}" dt="2023-05-17T15:47:56.617" v="3204"/>
          <ac:picMkLst>
            <pc:docMk/>
            <pc:sldMk cId="1901841038" sldId="260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47:56.626" v="3208"/>
          <ac:picMkLst>
            <pc:docMk/>
            <pc:sldMk cId="1901841038" sldId="260"/>
            <ac:picMk id="6" creationId="{6871C520-FA8C-9224-3C3F-3D831A3C40D9}"/>
          </ac:picMkLst>
        </pc:picChg>
        <pc:picChg chg="del">
          <ac:chgData name="Dawid Olesko" userId="22f194842da0c9b0" providerId="LiveId" clId="{ACDEAF99-28D8-4BA6-A12C-A4B9DCC0E40E}" dt="2023-05-17T15:47:56.621" v="3206"/>
          <ac:picMkLst>
            <pc:docMk/>
            <pc:sldMk cId="1901841038" sldId="260"/>
            <ac:picMk id="7" creationId="{CACE87F7-2980-BE44-20D9-60708A0C650E}"/>
          </ac:picMkLst>
        </pc:picChg>
        <pc:picChg chg="add del mod ord">
          <ac:chgData name="Dawid Olesko" userId="22f194842da0c9b0" providerId="LiveId" clId="{ACDEAF99-28D8-4BA6-A12C-A4B9DCC0E40E}" dt="2023-05-17T15:47:56.810" v="3392"/>
          <ac:picMkLst>
            <pc:docMk/>
            <pc:sldMk cId="1901841038" sldId="260"/>
            <ac:picMk id="12" creationId="{BCB933FB-F454-1804-21CF-16C28A596104}"/>
          </ac:picMkLst>
        </pc:picChg>
        <pc:picChg chg="del">
          <ac:chgData name="Dawid Olesko" userId="22f194842da0c9b0" providerId="LiveId" clId="{ACDEAF99-28D8-4BA6-A12C-A4B9DCC0E40E}" dt="2023-05-17T15:47:56.605" v="3200"/>
          <ac:picMkLst>
            <pc:docMk/>
            <pc:sldMk cId="1901841038" sldId="260"/>
            <ac:picMk id="44" creationId="{CAEC2E80-D2E5-463F-9674-C1D54C5F3069}"/>
          </ac:picMkLst>
        </pc:picChg>
      </pc:sldChg>
      <pc:sldChg chg="new del">
        <pc:chgData name="Dawid Olesko" userId="22f194842da0c9b0" providerId="LiveId" clId="{ACDEAF99-28D8-4BA6-A12C-A4B9DCC0E40E}" dt="2023-05-17T16:00:04.775" v="5829" actId="47"/>
        <pc:sldMkLst>
          <pc:docMk/>
          <pc:sldMk cId="2211927457" sldId="260"/>
        </pc:sldMkLst>
      </pc:sldChg>
      <pc:sldChg chg="addSp delSp modSp add del mod">
        <pc:chgData name="Dawid Olesko" userId="22f194842da0c9b0" providerId="LiveId" clId="{ACDEAF99-28D8-4BA6-A12C-A4B9DCC0E40E}" dt="2023-05-17T15:52:19.513" v="3693" actId="2696"/>
        <pc:sldMkLst>
          <pc:docMk/>
          <pc:sldMk cId="2224262978" sldId="260"/>
        </pc:sldMkLst>
        <pc:spChg chg="add del">
          <ac:chgData name="Dawid Olesko" userId="22f194842da0c9b0" providerId="LiveId" clId="{ACDEAF99-28D8-4BA6-A12C-A4B9DCC0E40E}" dt="2023-05-17T15:52:18.203" v="3664"/>
          <ac:spMkLst>
            <pc:docMk/>
            <pc:sldMk cId="2224262978" sldId="260"/>
            <ac:spMk id="3" creationId="{CE29F8DF-2664-7A5B-F9E7-6A2B5221105C}"/>
          </ac:spMkLst>
        </pc:spChg>
        <pc:spChg chg="add del mod modVis">
          <ac:chgData name="Dawid Olesko" userId="22f194842da0c9b0" providerId="LiveId" clId="{ACDEAF99-28D8-4BA6-A12C-A4B9DCC0E40E}" dt="2023-05-17T15:52:19.106" v="3678"/>
          <ac:spMkLst>
            <pc:docMk/>
            <pc:sldMk cId="2224262978" sldId="260"/>
            <ac:spMk id="4" creationId="{EA02539E-ECFB-D19E-D0F9-2FEDAA4982F3}"/>
          </ac:spMkLst>
        </pc:spChg>
        <pc:spChg chg="add del mod">
          <ac:chgData name="Dawid Olesko" userId="22f194842da0c9b0" providerId="LiveId" clId="{ACDEAF99-28D8-4BA6-A12C-A4B9DCC0E40E}" dt="2023-05-17T15:52:19.251" v="3681"/>
          <ac:spMkLst>
            <pc:docMk/>
            <pc:sldMk cId="2224262978" sldId="260"/>
            <ac:spMk id="6" creationId="{8A167E11-1EB3-034F-CC7F-3F01E3353CBC}"/>
          </ac:spMkLst>
        </pc:spChg>
      </pc:sldChg>
      <pc:sldChg chg="addSp delSp modSp add del mod">
        <pc:chgData name="Dawid Olesko" userId="22f194842da0c9b0" providerId="LiveId" clId="{ACDEAF99-28D8-4BA6-A12C-A4B9DCC0E40E}" dt="2023-05-17T15:47:56.569" v="3140" actId="2696"/>
        <pc:sldMkLst>
          <pc:docMk/>
          <pc:sldMk cId="2690248805" sldId="260"/>
        </pc:sldMkLst>
        <pc:spChg chg="add del">
          <ac:chgData name="Dawid Olesko" userId="22f194842da0c9b0" providerId="LiveId" clId="{ACDEAF99-28D8-4BA6-A12C-A4B9DCC0E40E}" dt="2023-05-17T15:47:55.274" v="3111"/>
          <ac:spMkLst>
            <pc:docMk/>
            <pc:sldMk cId="2690248805" sldId="260"/>
            <ac:spMk id="3" creationId="{CC69A83F-7B5F-3A73-8D65-AE4CE389E9D2}"/>
          </ac:spMkLst>
        </pc:spChg>
        <pc:spChg chg="add del mod modVis">
          <ac:chgData name="Dawid Olesko" userId="22f194842da0c9b0" providerId="LiveId" clId="{ACDEAF99-28D8-4BA6-A12C-A4B9DCC0E40E}" dt="2023-05-17T15:47:56.170" v="3125"/>
          <ac:spMkLst>
            <pc:docMk/>
            <pc:sldMk cId="2690248805" sldId="260"/>
            <ac:spMk id="4" creationId="{6EBC9A2D-0A8D-865C-9151-286845E4A993}"/>
          </ac:spMkLst>
        </pc:spChg>
        <pc:spChg chg="add del mod">
          <ac:chgData name="Dawid Olesko" userId="22f194842da0c9b0" providerId="LiveId" clId="{ACDEAF99-28D8-4BA6-A12C-A4B9DCC0E40E}" dt="2023-05-17T15:47:56.318" v="3128"/>
          <ac:spMkLst>
            <pc:docMk/>
            <pc:sldMk cId="2690248805" sldId="260"/>
            <ac:spMk id="6" creationId="{3A22DDF8-F2FD-0107-AE12-23F50A5FC445}"/>
          </ac:spMkLst>
        </pc:spChg>
      </pc:sldChg>
      <pc:sldChg chg="addSp delSp modSp add del mod">
        <pc:chgData name="Dawid Olesko" userId="22f194842da0c9b0" providerId="LiveId" clId="{ACDEAF99-28D8-4BA6-A12C-A4B9DCC0E40E}" dt="2023-05-17T15:42:25.837" v="2107" actId="2696"/>
        <pc:sldMkLst>
          <pc:docMk/>
          <pc:sldMk cId="3086398566" sldId="260"/>
        </pc:sldMkLst>
        <pc:spChg chg="add del">
          <ac:chgData name="Dawid Olesko" userId="22f194842da0c9b0" providerId="LiveId" clId="{ACDEAF99-28D8-4BA6-A12C-A4B9DCC0E40E}" dt="2023-05-17T15:42:24.665" v="2078"/>
          <ac:spMkLst>
            <pc:docMk/>
            <pc:sldMk cId="3086398566" sldId="260"/>
            <ac:spMk id="3" creationId="{8790E040-AC9A-B343-E158-0236C1F31523}"/>
          </ac:spMkLst>
        </pc:spChg>
        <pc:spChg chg="add del mod modVis">
          <ac:chgData name="Dawid Olesko" userId="22f194842da0c9b0" providerId="LiveId" clId="{ACDEAF99-28D8-4BA6-A12C-A4B9DCC0E40E}" dt="2023-05-17T15:42:25.471" v="2092"/>
          <ac:spMkLst>
            <pc:docMk/>
            <pc:sldMk cId="3086398566" sldId="260"/>
            <ac:spMk id="4" creationId="{3A711F71-EED5-1E38-A73C-3C98DB5D8CCF}"/>
          </ac:spMkLst>
        </pc:spChg>
        <pc:spChg chg="add del mod">
          <ac:chgData name="Dawid Olesko" userId="22f194842da0c9b0" providerId="LiveId" clId="{ACDEAF99-28D8-4BA6-A12C-A4B9DCC0E40E}" dt="2023-05-17T15:42:25.612" v="2095"/>
          <ac:spMkLst>
            <pc:docMk/>
            <pc:sldMk cId="3086398566" sldId="260"/>
            <ac:spMk id="7" creationId="{313A6FCD-F93D-F444-79F6-4300A2142374}"/>
          </ac:spMkLst>
        </pc:spChg>
      </pc:sldChg>
      <pc:sldChg chg="addSp modSp add del mod modTransition">
        <pc:chgData name="Dawid Olesko" userId="22f194842da0c9b0" providerId="LiveId" clId="{ACDEAF99-28D8-4BA6-A12C-A4B9DCC0E40E}" dt="2023-05-17T15:42:33.217" v="3033" actId="47"/>
        <pc:sldMkLst>
          <pc:docMk/>
          <pc:sldMk cId="3150153464" sldId="260"/>
        </pc:sldMkLst>
        <pc:picChg chg="add mod">
          <ac:chgData name="Dawid Olesko" userId="22f194842da0c9b0" providerId="LiveId" clId="{ACDEAF99-28D8-4BA6-A12C-A4B9DCC0E40E}" dt="2023-05-17T15:42:29.212" v="3029"/>
          <ac:picMkLst>
            <pc:docMk/>
            <pc:sldMk cId="3150153464" sldId="260"/>
            <ac:picMk id="3" creationId="{39B4771F-9890-B961-E166-4E0B3C076672}"/>
          </ac:picMkLst>
        </pc:picChg>
      </pc:sldChg>
      <pc:sldChg chg="addSp delSp modSp add del mod">
        <pc:chgData name="Dawid Olesko" userId="22f194842da0c9b0" providerId="LiveId" clId="{ACDEAF99-28D8-4BA6-A12C-A4B9DCC0E40E}" dt="2023-05-17T15:36:45.412" v="226" actId="2696"/>
        <pc:sldMkLst>
          <pc:docMk/>
          <pc:sldMk cId="3200107276" sldId="260"/>
        </pc:sldMkLst>
        <pc:spChg chg="add del">
          <ac:chgData name="Dawid Olesko" userId="22f194842da0c9b0" providerId="LiveId" clId="{ACDEAF99-28D8-4BA6-A12C-A4B9DCC0E40E}" dt="2023-05-17T15:36:44.212" v="197"/>
          <ac:spMkLst>
            <pc:docMk/>
            <pc:sldMk cId="3200107276" sldId="260"/>
            <ac:spMk id="3" creationId="{59B24923-23FD-8AED-09A4-4FE9A8660194}"/>
          </ac:spMkLst>
        </pc:spChg>
        <pc:spChg chg="add del mod modVis">
          <ac:chgData name="Dawid Olesko" userId="22f194842da0c9b0" providerId="LiveId" clId="{ACDEAF99-28D8-4BA6-A12C-A4B9DCC0E40E}" dt="2023-05-17T15:36:45.039" v="211"/>
          <ac:spMkLst>
            <pc:docMk/>
            <pc:sldMk cId="3200107276" sldId="260"/>
            <ac:spMk id="4" creationId="{22F7304B-CFCA-DD73-7B5B-7CE3945D581C}"/>
          </ac:spMkLst>
        </pc:spChg>
        <pc:spChg chg="add del mod">
          <ac:chgData name="Dawid Olesko" userId="22f194842da0c9b0" providerId="LiveId" clId="{ACDEAF99-28D8-4BA6-A12C-A4B9DCC0E40E}" dt="2023-05-17T15:36:45.185" v="214"/>
          <ac:spMkLst>
            <pc:docMk/>
            <pc:sldMk cId="3200107276" sldId="260"/>
            <ac:spMk id="7" creationId="{6C315DA6-672B-B95E-F2E0-4144B8B9AA21}"/>
          </ac:spMkLst>
        </pc:spChg>
      </pc:sldChg>
      <pc:sldChg chg="addSp modSp add del mod modTransition">
        <pc:chgData name="Dawid Olesko" userId="22f194842da0c9b0" providerId="LiveId" clId="{ACDEAF99-28D8-4BA6-A12C-A4B9DCC0E40E}" dt="2023-05-17T15:52:25.991" v="4691" actId="47"/>
        <pc:sldMkLst>
          <pc:docMk/>
          <pc:sldMk cId="3813121471" sldId="260"/>
        </pc:sldMkLst>
        <pc:picChg chg="add mod">
          <ac:chgData name="Dawid Olesko" userId="22f194842da0c9b0" providerId="LiveId" clId="{ACDEAF99-28D8-4BA6-A12C-A4B9DCC0E40E}" dt="2023-05-17T15:52:23.193" v="4687"/>
          <ac:picMkLst>
            <pc:docMk/>
            <pc:sldMk cId="3813121471" sldId="260"/>
            <ac:picMk id="3" creationId="{C8361F3F-397E-83FA-CB36-4D6DEA69B3FD}"/>
          </ac:picMkLst>
        </pc:picChg>
      </pc:sldChg>
      <pc:sldChg chg="addSp modSp add del mod modTransition">
        <pc:chgData name="Dawid Olesko" userId="22f194842da0c9b0" providerId="LiveId" clId="{ACDEAF99-28D8-4BA6-A12C-A4B9DCC0E40E}" dt="2023-05-17T15:39:43.040" v="1855" actId="47"/>
        <pc:sldMkLst>
          <pc:docMk/>
          <pc:sldMk cId="4139536433" sldId="260"/>
        </pc:sldMkLst>
        <pc:picChg chg="add mod">
          <ac:chgData name="Dawid Olesko" userId="22f194842da0c9b0" providerId="LiveId" clId="{ACDEAF99-28D8-4BA6-A12C-A4B9DCC0E40E}" dt="2023-05-17T15:38:59.104" v="1851"/>
          <ac:picMkLst>
            <pc:docMk/>
            <pc:sldMk cId="4139536433" sldId="260"/>
            <ac:picMk id="3" creationId="{0EAF468C-C077-3808-0C3B-734644C08EDC}"/>
          </ac:picMkLst>
        </pc:picChg>
      </pc:sldChg>
      <pc:sldChg chg="addSp delSp modSp add del mod ord modTransition delAnim modAnim">
        <pc:chgData name="Dawid Olesko" userId="22f194842da0c9b0" providerId="LiveId" clId="{ACDEAF99-28D8-4BA6-A12C-A4B9DCC0E40E}" dt="2023-05-17T15:47:56.933" v="3461" actId="2696"/>
        <pc:sldMkLst>
          <pc:docMk/>
          <pc:sldMk cId="436554351" sldId="261"/>
        </pc:sldMkLst>
        <pc:spChg chg="mod modVis">
          <ac:chgData name="Dawid Olesko" userId="22f194842da0c9b0" providerId="LiveId" clId="{ACDEAF99-28D8-4BA6-A12C-A4B9DCC0E40E}" dt="2023-05-17T15:47:56.917" v="3429"/>
          <ac:spMkLst>
            <pc:docMk/>
            <pc:sldMk cId="436554351" sldId="261"/>
            <ac:spMk id="2" creationId="{77F71460-9EF0-208D-D6AA-7401DDE75707}"/>
          </ac:spMkLst>
        </pc:spChg>
        <pc:spChg chg="add del mod topLvl modVis">
          <ac:chgData name="Dawid Olesko" userId="22f194842da0c9b0" providerId="LiveId" clId="{ACDEAF99-28D8-4BA6-A12C-A4B9DCC0E40E}" dt="2023-05-17T15:47:56.758" v="3314"/>
          <ac:spMkLst>
            <pc:docMk/>
            <pc:sldMk cId="436554351" sldId="261"/>
            <ac:spMk id="9" creationId="{7AAFF1CC-5C68-B8E7-C4E0-1BC629F30ED2}"/>
          </ac:spMkLst>
        </pc:spChg>
        <pc:grpChg chg="add del mod">
          <ac:chgData name="Dawid Olesko" userId="22f194842da0c9b0" providerId="LiveId" clId="{ACDEAF99-28D8-4BA6-A12C-A4B9DCC0E40E}" dt="2023-05-17T15:47:56.757" v="3308"/>
          <ac:grpSpMkLst>
            <pc:docMk/>
            <pc:sldMk cId="436554351" sldId="261"/>
            <ac:grpSpMk id="10" creationId="{4A85B3FE-96FF-1ACA-A161-327392B9FC8C}"/>
          </ac:grpSpMkLst>
        </pc:grpChg>
        <pc:picChg chg="mod topLvl modVis">
          <ac:chgData name="Dawid Olesko" userId="22f194842da0c9b0" providerId="LiveId" clId="{ACDEAF99-28D8-4BA6-A12C-A4B9DCC0E40E}" dt="2023-05-17T15:47:56.920" v="3441"/>
          <ac:picMkLst>
            <pc:docMk/>
            <pc:sldMk cId="436554351" sldId="261"/>
            <ac:picMk id="3" creationId="{44F98129-F168-A435-4EF9-E38D34DEDDB3}"/>
          </ac:picMkLst>
        </pc:picChg>
        <pc:picChg chg="mod modVis">
          <ac:chgData name="Dawid Olesko" userId="22f194842da0c9b0" providerId="LiveId" clId="{ACDEAF99-28D8-4BA6-A12C-A4B9DCC0E40E}" dt="2023-05-17T15:47:56.919" v="3435"/>
          <ac:picMkLst>
            <pc:docMk/>
            <pc:sldMk cId="436554351" sldId="261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47:56.663" v="3259"/>
          <ac:picMkLst>
            <pc:docMk/>
            <pc:sldMk cId="436554351" sldId="261"/>
            <ac:picMk id="6" creationId="{6871C520-FA8C-9224-3C3F-3D831A3C40D9}"/>
          </ac:picMkLst>
        </pc:picChg>
        <pc:picChg chg="del">
          <ac:chgData name="Dawid Olesko" userId="22f194842da0c9b0" providerId="LiveId" clId="{ACDEAF99-28D8-4BA6-A12C-A4B9DCC0E40E}" dt="2023-05-17T15:47:56.693" v="3261"/>
          <ac:picMkLst>
            <pc:docMk/>
            <pc:sldMk cId="436554351" sldId="261"/>
            <ac:picMk id="7" creationId="{CACE87F7-2980-BE44-20D9-60708A0C650E}"/>
          </ac:picMkLst>
        </pc:picChg>
        <pc:picChg chg="add del mod ord">
          <ac:chgData name="Dawid Olesko" userId="22f194842da0c9b0" providerId="LiveId" clId="{ACDEAF99-28D8-4BA6-A12C-A4B9DCC0E40E}" dt="2023-05-17T15:47:56.889" v="3416"/>
          <ac:picMkLst>
            <pc:docMk/>
            <pc:sldMk cId="436554351" sldId="261"/>
            <ac:picMk id="8" creationId="{AC04761F-1F5F-245F-CCF8-7CEE1A882FEE}"/>
          </ac:picMkLst>
        </pc:picChg>
        <pc:picChg chg="add mod">
          <ac:chgData name="Dawid Olesko" userId="22f194842da0c9b0" providerId="LiveId" clId="{ACDEAF99-28D8-4BA6-A12C-A4B9DCC0E40E}" dt="2023-05-17T15:47:56.921" v="3447"/>
          <ac:picMkLst>
            <pc:docMk/>
            <pc:sldMk cId="436554351" sldId="261"/>
            <ac:picMk id="11" creationId="{E931CDA2-A39A-EF3D-F066-2323A538267B}"/>
          </ac:picMkLst>
        </pc:picChg>
        <pc:picChg chg="mod modVis">
          <ac:chgData name="Dawid Olesko" userId="22f194842da0c9b0" providerId="LiveId" clId="{ACDEAF99-28D8-4BA6-A12C-A4B9DCC0E40E}" dt="2023-05-17T15:47:56.916" v="3423"/>
          <ac:picMkLst>
            <pc:docMk/>
            <pc:sldMk cId="436554351" sldId="261"/>
            <ac:picMk id="44" creationId="{CAEC2E80-D2E5-463F-9674-C1D54C5F3069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42:27.323" v="2460" actId="2696"/>
        <pc:sldMkLst>
          <pc:docMk/>
          <pc:sldMk cId="1291137582" sldId="261"/>
        </pc:sldMkLst>
        <pc:spChg chg="mod modVis">
          <ac:chgData name="Dawid Olesko" userId="22f194842da0c9b0" providerId="LiveId" clId="{ACDEAF99-28D8-4BA6-A12C-A4B9DCC0E40E}" dt="2023-05-17T15:42:27.173" v="2292"/>
          <ac:spMkLst>
            <pc:docMk/>
            <pc:sldMk cId="1291137582" sldId="261"/>
            <ac:spMk id="2" creationId="{77F71460-9EF0-208D-D6AA-7401DDE75707}"/>
          </ac:spMkLst>
        </pc:spChg>
        <pc:spChg chg="mod modVis">
          <ac:chgData name="Dawid Olesko" userId="22f194842da0c9b0" providerId="LiveId" clId="{ACDEAF99-28D8-4BA6-A12C-A4B9DCC0E40E}" dt="2023-05-17T15:42:27.174" v="2298"/>
          <ac:spMkLst>
            <pc:docMk/>
            <pc:sldMk cId="1291137582" sldId="261"/>
            <ac:spMk id="30" creationId="{35376DCF-16E2-9047-DCA7-E839CC0F14B7}"/>
          </ac:spMkLst>
        </pc:spChg>
        <pc:spChg chg="del">
          <ac:chgData name="Dawid Olesko" userId="22f194842da0c9b0" providerId="LiveId" clId="{ACDEAF99-28D8-4BA6-A12C-A4B9DCC0E40E}" dt="2023-05-17T15:42:25.964" v="2227"/>
          <ac:spMkLst>
            <pc:docMk/>
            <pc:sldMk cId="1291137582" sldId="261"/>
            <ac:spMk id="31" creationId="{FD3B463B-C664-B296-9EB8-309D9F46D663}"/>
          </ac:spMkLst>
        </pc:spChg>
        <pc:spChg chg="del">
          <ac:chgData name="Dawid Olesko" userId="22f194842da0c9b0" providerId="LiveId" clId="{ACDEAF99-28D8-4BA6-A12C-A4B9DCC0E40E}" dt="2023-05-17T15:42:25.970" v="2229"/>
          <ac:spMkLst>
            <pc:docMk/>
            <pc:sldMk cId="1291137582" sldId="261"/>
            <ac:spMk id="32" creationId="{297CE52A-08FA-1B42-B2FF-07AE3324EA41}"/>
          </ac:spMkLst>
        </pc:spChg>
        <pc:spChg chg="del">
          <ac:chgData name="Dawid Olesko" userId="22f194842da0c9b0" providerId="LiveId" clId="{ACDEAF99-28D8-4BA6-A12C-A4B9DCC0E40E}" dt="2023-05-17T15:42:25.975" v="2231"/>
          <ac:spMkLst>
            <pc:docMk/>
            <pc:sldMk cId="1291137582" sldId="261"/>
            <ac:spMk id="33" creationId="{0A618889-7190-D38A-8E9F-5A95CDB63038}"/>
          </ac:spMkLst>
        </pc:spChg>
        <pc:spChg chg="del">
          <ac:chgData name="Dawid Olesko" userId="22f194842da0c9b0" providerId="LiveId" clId="{ACDEAF99-28D8-4BA6-A12C-A4B9DCC0E40E}" dt="2023-05-17T15:42:25.981" v="2233"/>
          <ac:spMkLst>
            <pc:docMk/>
            <pc:sldMk cId="1291137582" sldId="261"/>
            <ac:spMk id="35" creationId="{5F99A8DD-FCD6-642A-10C8-692B345A0F2E}"/>
          </ac:spMkLst>
        </pc:spChg>
        <pc:spChg chg="del">
          <ac:chgData name="Dawid Olesko" userId="22f194842da0c9b0" providerId="LiveId" clId="{ACDEAF99-28D8-4BA6-A12C-A4B9DCC0E40E}" dt="2023-05-17T15:42:25.986" v="2235"/>
          <ac:spMkLst>
            <pc:docMk/>
            <pc:sldMk cId="1291137582" sldId="261"/>
            <ac:spMk id="36" creationId="{CDD60452-C664-A8D4-21AC-6D20EB1B58F5}"/>
          </ac:spMkLst>
        </pc:spChg>
        <pc:picChg chg="add mod modVis">
          <ac:chgData name="Dawid Olesko" userId="22f194842da0c9b0" providerId="LiveId" clId="{ACDEAF99-28D8-4BA6-A12C-A4B9DCC0E40E}" dt="2023-05-17T15:42:27.184" v="2326"/>
          <ac:picMkLst>
            <pc:docMk/>
            <pc:sldMk cId="1291137582" sldId="261"/>
            <ac:picMk id="3" creationId="{CEFFAA71-DFDC-E6FA-D25A-B974633A0DF6}"/>
          </ac:picMkLst>
        </pc:picChg>
        <pc:picChg chg="mod modVis">
          <ac:chgData name="Dawid Olesko" userId="22f194842da0c9b0" providerId="LiveId" clId="{ACDEAF99-28D8-4BA6-A12C-A4B9DCC0E40E}" dt="2023-05-17T15:42:27.174" v="2294"/>
          <ac:picMkLst>
            <pc:docMk/>
            <pc:sldMk cId="1291137582" sldId="261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42:27.174" v="2296"/>
          <ac:picMkLst>
            <pc:docMk/>
            <pc:sldMk cId="1291137582" sldId="261"/>
            <ac:picMk id="6" creationId="{92D4371D-C444-4059-7061-7AE1DEADFCBF}"/>
          </ac:picMkLst>
        </pc:picChg>
        <pc:picChg chg="add mod ord">
          <ac:chgData name="Dawid Olesko" userId="22f194842da0c9b0" providerId="LiveId" clId="{ACDEAF99-28D8-4BA6-A12C-A4B9DCC0E40E}" dt="2023-05-17T15:42:27.185" v="2328"/>
          <ac:picMkLst>
            <pc:docMk/>
            <pc:sldMk cId="1291137582" sldId="261"/>
            <ac:picMk id="7" creationId="{FDB4A54A-2A60-2938-4BC1-5D8555521B73}"/>
          </ac:picMkLst>
        </pc:picChg>
        <pc:picChg chg="add mod">
          <ac:chgData name="Dawid Olesko" userId="22f194842da0c9b0" providerId="LiveId" clId="{ACDEAF99-28D8-4BA6-A12C-A4B9DCC0E40E}" dt="2023-05-17T15:42:27.179" v="2322"/>
          <ac:picMkLst>
            <pc:docMk/>
            <pc:sldMk cId="1291137582" sldId="261"/>
            <ac:picMk id="8" creationId="{83DB99BC-7917-3223-AB9A-F30391E83E94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52:21.202" v="4074" actId="2696"/>
        <pc:sldMkLst>
          <pc:docMk/>
          <pc:sldMk cId="2718670605" sldId="261"/>
        </pc:sldMkLst>
        <pc:spChg chg="mod modVis">
          <ac:chgData name="Dawid Olesko" userId="22f194842da0c9b0" providerId="LiveId" clId="{ACDEAF99-28D8-4BA6-A12C-A4B9DCC0E40E}" dt="2023-05-17T15:52:21.034" v="3897"/>
          <ac:spMkLst>
            <pc:docMk/>
            <pc:sldMk cId="2718670605" sldId="261"/>
            <ac:spMk id="2" creationId="{77F71460-9EF0-208D-D6AA-7401DDE75707}"/>
          </ac:spMkLst>
        </pc:spChg>
        <pc:spChg chg="mod modVis">
          <ac:chgData name="Dawid Olesko" userId="22f194842da0c9b0" providerId="LiveId" clId="{ACDEAF99-28D8-4BA6-A12C-A4B9DCC0E40E}" dt="2023-05-17T15:52:21.035" v="3902"/>
          <ac:spMkLst>
            <pc:docMk/>
            <pc:sldMk cId="2718670605" sldId="261"/>
            <ac:spMk id="49" creationId="{735A81F5-A5E1-8820-1D52-4D2542F5FB63}"/>
          </ac:spMkLst>
        </pc:spChg>
        <pc:spChg chg="mod modVis">
          <ac:chgData name="Dawid Olesko" userId="22f194842da0c9b0" providerId="LiveId" clId="{ACDEAF99-28D8-4BA6-A12C-A4B9DCC0E40E}" dt="2023-05-17T15:52:21.036" v="3905"/>
          <ac:spMkLst>
            <pc:docMk/>
            <pc:sldMk cId="2718670605" sldId="261"/>
            <ac:spMk id="50" creationId="{AB775525-5C3C-AEDD-4E76-911DFD8FD3CE}"/>
          </ac:spMkLst>
        </pc:spChg>
        <pc:spChg chg="mod modVis">
          <ac:chgData name="Dawid Olesko" userId="22f194842da0c9b0" providerId="LiveId" clId="{ACDEAF99-28D8-4BA6-A12C-A4B9DCC0E40E}" dt="2023-05-17T15:52:21.036" v="3908"/>
          <ac:spMkLst>
            <pc:docMk/>
            <pc:sldMk cId="2718670605" sldId="261"/>
            <ac:spMk id="51" creationId="{285F3F54-D3FA-E8CB-1E72-753FC5CD9860}"/>
          </ac:spMkLst>
        </pc:spChg>
        <pc:spChg chg="del">
          <ac:chgData name="Dawid Olesko" userId="22f194842da0c9b0" providerId="LiveId" clId="{ACDEAF99-28D8-4BA6-A12C-A4B9DCC0E40E}" dt="2023-05-17T15:52:19.655" v="3827"/>
          <ac:spMkLst>
            <pc:docMk/>
            <pc:sldMk cId="2718670605" sldId="261"/>
            <ac:spMk id="52" creationId="{22AF8523-5E2B-A40D-B9C5-B17C95C38F0C}"/>
          </ac:spMkLst>
        </pc:spChg>
        <pc:spChg chg="del">
          <ac:chgData name="Dawid Olesko" userId="22f194842da0c9b0" providerId="LiveId" clId="{ACDEAF99-28D8-4BA6-A12C-A4B9DCC0E40E}" dt="2023-05-17T15:52:19.661" v="3829"/>
          <ac:spMkLst>
            <pc:docMk/>
            <pc:sldMk cId="2718670605" sldId="261"/>
            <ac:spMk id="53" creationId="{E02DACBF-B4D7-D66E-D381-91959B05B4F2}"/>
          </ac:spMkLst>
        </pc:spChg>
        <pc:spChg chg="del">
          <ac:chgData name="Dawid Olesko" userId="22f194842da0c9b0" providerId="LiveId" clId="{ACDEAF99-28D8-4BA6-A12C-A4B9DCC0E40E}" dt="2023-05-17T15:52:19.665" v="3831"/>
          <ac:spMkLst>
            <pc:docMk/>
            <pc:sldMk cId="2718670605" sldId="261"/>
            <ac:spMk id="54" creationId="{9E451069-8996-7840-26C8-0219FA2FAAD6}"/>
          </ac:spMkLst>
        </pc:spChg>
        <pc:spChg chg="del">
          <ac:chgData name="Dawid Olesko" userId="22f194842da0c9b0" providerId="LiveId" clId="{ACDEAF99-28D8-4BA6-A12C-A4B9DCC0E40E}" dt="2023-05-17T15:52:19.670" v="3833"/>
          <ac:spMkLst>
            <pc:docMk/>
            <pc:sldMk cId="2718670605" sldId="261"/>
            <ac:spMk id="56" creationId="{E3C88487-6952-E955-2D91-1358AE954221}"/>
          </ac:spMkLst>
        </pc:spChg>
        <pc:spChg chg="del">
          <ac:chgData name="Dawid Olesko" userId="22f194842da0c9b0" providerId="LiveId" clId="{ACDEAF99-28D8-4BA6-A12C-A4B9DCC0E40E}" dt="2023-05-17T15:52:19.676" v="3835"/>
          <ac:spMkLst>
            <pc:docMk/>
            <pc:sldMk cId="2718670605" sldId="261"/>
            <ac:spMk id="57" creationId="{708D4CE6-30A9-98E1-9AD0-CF97A470C60A}"/>
          </ac:spMkLst>
        </pc:spChg>
        <pc:picChg chg="add mod modVis">
          <ac:chgData name="Dawid Olesko" userId="22f194842da0c9b0" providerId="LiveId" clId="{ACDEAF99-28D8-4BA6-A12C-A4B9DCC0E40E}" dt="2023-05-17T15:52:21.049" v="3936"/>
          <ac:picMkLst>
            <pc:docMk/>
            <pc:sldMk cId="2718670605" sldId="261"/>
            <ac:picMk id="3" creationId="{BCECECA9-890D-C8D4-7066-1F2F426F7DBC}"/>
          </ac:picMkLst>
        </pc:picChg>
        <pc:picChg chg="mod modVis">
          <ac:chgData name="Dawid Olesko" userId="22f194842da0c9b0" providerId="LiveId" clId="{ACDEAF99-28D8-4BA6-A12C-A4B9DCC0E40E}" dt="2023-05-17T15:52:21.035" v="3899"/>
          <ac:picMkLst>
            <pc:docMk/>
            <pc:sldMk cId="2718670605" sldId="261"/>
            <ac:picMk id="5" creationId="{05334066-7603-26B9-15A7-822D3FDAAEC9}"/>
          </ac:picMkLst>
        </pc:picChg>
        <pc:picChg chg="add mod ord">
          <ac:chgData name="Dawid Olesko" userId="22f194842da0c9b0" providerId="LiveId" clId="{ACDEAF99-28D8-4BA6-A12C-A4B9DCC0E40E}" dt="2023-05-17T15:52:21.049" v="3938"/>
          <ac:picMkLst>
            <pc:docMk/>
            <pc:sldMk cId="2718670605" sldId="261"/>
            <ac:picMk id="6" creationId="{D5FED5EC-4577-EF6D-9347-0C8C142F3CE8}"/>
          </ac:picMkLst>
        </pc:picChg>
        <pc:picChg chg="add mod">
          <ac:chgData name="Dawid Olesko" userId="22f194842da0c9b0" providerId="LiveId" clId="{ACDEAF99-28D8-4BA6-A12C-A4B9DCC0E40E}" dt="2023-05-17T15:52:21.041" v="3932"/>
          <ac:picMkLst>
            <pc:docMk/>
            <pc:sldMk cId="2718670605" sldId="261"/>
            <ac:picMk id="7" creationId="{DA4BA907-24D8-EEEE-4E5D-33995850BED2}"/>
          </ac:picMkLst>
        </pc:picChg>
        <pc:picChg chg="mod modVis">
          <ac:chgData name="Dawid Olesko" userId="22f194842da0c9b0" providerId="LiveId" clId="{ACDEAF99-28D8-4BA6-A12C-A4B9DCC0E40E}" dt="2023-05-17T15:52:21.034" v="3895"/>
          <ac:picMkLst>
            <pc:docMk/>
            <pc:sldMk cId="2718670605" sldId="261"/>
            <ac:picMk id="44" creationId="{CAEC2E80-D2E5-463F-9674-C1D54C5F3069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38:57.352" v="1301" actId="2696"/>
        <pc:sldMkLst>
          <pc:docMk/>
          <pc:sldMk cId="3587031263" sldId="261"/>
        </pc:sldMkLst>
        <pc:spChg chg="mod modVis">
          <ac:chgData name="Dawid Olesko" userId="22f194842da0c9b0" providerId="LiveId" clId="{ACDEAF99-28D8-4BA6-A12C-A4B9DCC0E40E}" dt="2023-05-17T15:38:57.217" v="1137"/>
          <ac:spMkLst>
            <pc:docMk/>
            <pc:sldMk cId="3587031263" sldId="261"/>
            <ac:spMk id="2" creationId="{77F71460-9EF0-208D-D6AA-7401DDE75707}"/>
          </ac:spMkLst>
        </pc:spChg>
        <pc:spChg chg="del">
          <ac:chgData name="Dawid Olesko" userId="22f194842da0c9b0" providerId="LiveId" clId="{ACDEAF99-28D8-4BA6-A12C-A4B9DCC0E40E}" dt="2023-05-17T15:38:55.981" v="1072"/>
          <ac:spMkLst>
            <pc:docMk/>
            <pc:sldMk cId="3587031263" sldId="261"/>
            <ac:spMk id="20" creationId="{CE33959D-1A6D-0FCE-80B9-2467C02C389F}"/>
          </ac:spMkLst>
        </pc:spChg>
        <pc:spChg chg="del">
          <ac:chgData name="Dawid Olesko" userId="22f194842da0c9b0" providerId="LiveId" clId="{ACDEAF99-28D8-4BA6-A12C-A4B9DCC0E40E}" dt="2023-05-17T15:38:55.987" v="1074"/>
          <ac:spMkLst>
            <pc:docMk/>
            <pc:sldMk cId="3587031263" sldId="261"/>
            <ac:spMk id="21" creationId="{1D2D0820-F585-AD58-7C4E-40B767AC07C7}"/>
          </ac:spMkLst>
        </pc:spChg>
        <pc:spChg chg="del">
          <ac:chgData name="Dawid Olesko" userId="22f194842da0c9b0" providerId="LiveId" clId="{ACDEAF99-28D8-4BA6-A12C-A4B9DCC0E40E}" dt="2023-05-17T15:38:55.992" v="1076"/>
          <ac:spMkLst>
            <pc:docMk/>
            <pc:sldMk cId="3587031263" sldId="261"/>
            <ac:spMk id="22" creationId="{979BFA05-01C3-01CB-4597-B529E7596861}"/>
          </ac:spMkLst>
        </pc:spChg>
        <pc:spChg chg="del">
          <ac:chgData name="Dawid Olesko" userId="22f194842da0c9b0" providerId="LiveId" clId="{ACDEAF99-28D8-4BA6-A12C-A4B9DCC0E40E}" dt="2023-05-17T15:38:55.998" v="1078"/>
          <ac:spMkLst>
            <pc:docMk/>
            <pc:sldMk cId="3587031263" sldId="261"/>
            <ac:spMk id="24" creationId="{7A7B1E27-8BFE-2283-0F2D-B6593EE137EF}"/>
          </ac:spMkLst>
        </pc:spChg>
        <pc:spChg chg="del">
          <ac:chgData name="Dawid Olesko" userId="22f194842da0c9b0" providerId="LiveId" clId="{ACDEAF99-28D8-4BA6-A12C-A4B9DCC0E40E}" dt="2023-05-17T15:38:56.003" v="1080"/>
          <ac:spMkLst>
            <pc:docMk/>
            <pc:sldMk cId="3587031263" sldId="261"/>
            <ac:spMk id="25" creationId="{19E71CFD-30BA-F278-8B24-C280A05969D5}"/>
          </ac:spMkLst>
        </pc:spChg>
        <pc:picChg chg="add mod modVis">
          <ac:chgData name="Dawid Olesko" userId="22f194842da0c9b0" providerId="LiveId" clId="{ACDEAF99-28D8-4BA6-A12C-A4B9DCC0E40E}" dt="2023-05-17T15:38:57.228" v="1169"/>
          <ac:picMkLst>
            <pc:docMk/>
            <pc:sldMk cId="3587031263" sldId="261"/>
            <ac:picMk id="3" creationId="{D3E60841-A819-AEA6-8C43-A01184E2680E}"/>
          </ac:picMkLst>
        </pc:picChg>
        <pc:picChg chg="mod modVis">
          <ac:chgData name="Dawid Olesko" userId="22f194842da0c9b0" providerId="LiveId" clId="{ACDEAF99-28D8-4BA6-A12C-A4B9DCC0E40E}" dt="2023-05-17T15:38:57.218" v="1139"/>
          <ac:picMkLst>
            <pc:docMk/>
            <pc:sldMk cId="3587031263" sldId="261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38:57.218" v="1141"/>
          <ac:picMkLst>
            <pc:docMk/>
            <pc:sldMk cId="3587031263" sldId="261"/>
            <ac:picMk id="6" creationId="{92D4371D-C444-4059-7061-7AE1DEADFCBF}"/>
          </ac:picMkLst>
        </pc:picChg>
        <pc:picChg chg="add mod ord">
          <ac:chgData name="Dawid Olesko" userId="22f194842da0c9b0" providerId="LiveId" clId="{ACDEAF99-28D8-4BA6-A12C-A4B9DCC0E40E}" dt="2023-05-17T15:38:57.229" v="1171"/>
          <ac:picMkLst>
            <pc:docMk/>
            <pc:sldMk cId="3587031263" sldId="261"/>
            <ac:picMk id="7" creationId="{7358E758-3DC5-E347-85AB-1934AB299912}"/>
          </ac:picMkLst>
        </pc:picChg>
        <pc:picChg chg="add mod">
          <ac:chgData name="Dawid Olesko" userId="22f194842da0c9b0" providerId="LiveId" clId="{ACDEAF99-28D8-4BA6-A12C-A4B9DCC0E40E}" dt="2023-05-17T15:38:57.223" v="1165"/>
          <ac:picMkLst>
            <pc:docMk/>
            <pc:sldMk cId="3587031263" sldId="261"/>
            <ac:picMk id="8" creationId="{E4DF1BA1-4950-406F-D441-7B2FAC6EB917}"/>
          </ac:picMkLst>
        </pc:picChg>
      </pc:sldChg>
      <pc:sldChg chg="addSp delSp modSp add del mod">
        <pc:chgData name="Dawid Olesko" userId="22f194842da0c9b0" providerId="LiveId" clId="{ACDEAF99-28D8-4BA6-A12C-A4B9DCC0E40E}" dt="2023-05-17T15:59:35.026" v="5828" actId="2696"/>
        <pc:sldMkLst>
          <pc:docMk/>
          <pc:sldMk cId="3781103458" sldId="261"/>
        </pc:sldMkLst>
        <pc:spChg chg="add del mod">
          <ac:chgData name="Dawid Olesko" userId="22f194842da0c9b0" providerId="LiveId" clId="{ACDEAF99-28D8-4BA6-A12C-A4B9DCC0E40E}" dt="2023-05-17T15:59:35.020" v="5827"/>
          <ac:spMkLst>
            <pc:docMk/>
            <pc:sldMk cId="3781103458" sldId="261"/>
            <ac:spMk id="5" creationId="{77F71460-9EF0-208D-D6AA-7401DDE75707}"/>
          </ac:spMkLst>
        </pc:spChg>
        <pc:picChg chg="add del mod">
          <ac:chgData name="Dawid Olesko" userId="22f194842da0c9b0" providerId="LiveId" clId="{ACDEAF99-28D8-4BA6-A12C-A4B9DCC0E40E}" dt="2023-05-17T15:59:35.020" v="5827"/>
          <ac:picMkLst>
            <pc:docMk/>
            <pc:sldMk cId="3781103458" sldId="261"/>
            <ac:picMk id="4" creationId="{CAEC2E80-D2E5-463F-9674-C1D54C5F3069}"/>
          </ac:picMkLst>
        </pc:picChg>
        <pc:picChg chg="add del mod">
          <ac:chgData name="Dawid Olesko" userId="22f194842da0c9b0" providerId="LiveId" clId="{ACDEAF99-28D8-4BA6-A12C-A4B9DCC0E40E}" dt="2023-05-17T15:59:35.020" v="5827"/>
          <ac:picMkLst>
            <pc:docMk/>
            <pc:sldMk cId="3781103458" sldId="261"/>
            <ac:picMk id="6" creationId="{05334066-7603-26B9-15A7-822D3FDAAEC9}"/>
          </ac:picMkLst>
        </pc:picChg>
        <pc:picChg chg="add del mod">
          <ac:chgData name="Dawid Olesko" userId="22f194842da0c9b0" providerId="LiveId" clId="{ACDEAF99-28D8-4BA6-A12C-A4B9DCC0E40E}" dt="2023-05-17T15:59:35.020" v="5827"/>
          <ac:picMkLst>
            <pc:docMk/>
            <pc:sldMk cId="3781103458" sldId="261"/>
            <ac:picMk id="7" creationId="{44F98129-F168-A435-4EF9-E38D34DEDDB3}"/>
          </ac:picMkLst>
        </pc:picChg>
        <pc:picChg chg="add del mod">
          <ac:chgData name="Dawid Olesko" userId="22f194842da0c9b0" providerId="LiveId" clId="{ACDEAF99-28D8-4BA6-A12C-A4B9DCC0E40E}" dt="2023-05-17T15:59:35.020" v="5827"/>
          <ac:picMkLst>
            <pc:docMk/>
            <pc:sldMk cId="3781103458" sldId="261"/>
            <ac:picMk id="8" creationId="{E931CDA2-A39A-EF3D-F066-2323A538267B}"/>
          </ac:picMkLst>
        </pc:picChg>
      </pc:sldChg>
      <pc:sldChg chg="addSp delSp modSp add del mod ord modTransition modAnim">
        <pc:chgData name="Dawid Olesko" userId="22f194842da0c9b0" providerId="LiveId" clId="{ACDEAF99-28D8-4BA6-A12C-A4B9DCC0E40E}" dt="2023-05-17T15:37:39.926" v="485" actId="2696"/>
        <pc:sldMkLst>
          <pc:docMk/>
          <pc:sldMk cId="4052018918" sldId="261"/>
        </pc:sldMkLst>
        <pc:spChg chg="mod modVis">
          <ac:chgData name="Dawid Olesko" userId="22f194842da0c9b0" providerId="LiveId" clId="{ACDEAF99-28D8-4BA6-A12C-A4B9DCC0E40E}" dt="2023-05-17T15:36:45.645" v="450"/>
          <ac:spMkLst>
            <pc:docMk/>
            <pc:sldMk cId="4052018918" sldId="261"/>
            <ac:spMk id="2" creationId="{77F71460-9EF0-208D-D6AA-7401DDE75707}"/>
          </ac:spMkLst>
        </pc:spChg>
        <pc:spChg chg="add del mod topLvl modVis">
          <ac:chgData name="Dawid Olesko" userId="22f194842da0c9b0" providerId="LiveId" clId="{ACDEAF99-28D8-4BA6-A12C-A4B9DCC0E40E}" dt="2023-05-17T15:36:45.624" v="400"/>
          <ac:spMkLst>
            <pc:docMk/>
            <pc:sldMk cId="4052018918" sldId="261"/>
            <ac:spMk id="10" creationId="{09F93EFE-4A2D-1E5D-20FD-704B8EBEEC31}"/>
          </ac:spMkLst>
        </pc:spChg>
        <pc:grpChg chg="add del mod">
          <ac:chgData name="Dawid Olesko" userId="22f194842da0c9b0" providerId="LiveId" clId="{ACDEAF99-28D8-4BA6-A12C-A4B9DCC0E40E}" dt="2023-05-17T15:36:45.623" v="394"/>
          <ac:grpSpMkLst>
            <pc:docMk/>
            <pc:sldMk cId="4052018918" sldId="261"/>
            <ac:grpSpMk id="11" creationId="{F1CCE17F-B257-4116-89A5-FCEE2CE6ED27}"/>
          </ac:grpSpMkLst>
        </pc:grpChg>
        <pc:picChg chg="mod topLvl modVis">
          <ac:chgData name="Dawid Olesko" userId="22f194842da0c9b0" providerId="LiveId" clId="{ACDEAF99-28D8-4BA6-A12C-A4B9DCC0E40E}" dt="2023-05-17T15:36:45.643" v="438"/>
          <ac:picMkLst>
            <pc:docMk/>
            <pc:sldMk cId="4052018918" sldId="261"/>
            <ac:picMk id="3" creationId="{EAEE6F24-EA77-B368-D48D-E598DBB85620}"/>
          </ac:picMkLst>
        </pc:picChg>
        <pc:picChg chg="mod modVis">
          <ac:chgData name="Dawid Olesko" userId="22f194842da0c9b0" providerId="LiveId" clId="{ACDEAF99-28D8-4BA6-A12C-A4B9DCC0E40E}" dt="2023-05-17T15:36:45.645" v="454"/>
          <ac:picMkLst>
            <pc:docMk/>
            <pc:sldMk cId="4052018918" sldId="261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36:45.646" v="458"/>
          <ac:picMkLst>
            <pc:docMk/>
            <pc:sldMk cId="4052018918" sldId="261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36:45.551" v="345"/>
          <ac:picMkLst>
            <pc:docMk/>
            <pc:sldMk cId="4052018918" sldId="261"/>
            <ac:picMk id="7" creationId="{79E38819-F816-635A-897F-1C96896DAAB6}"/>
          </ac:picMkLst>
        </pc:picChg>
        <pc:picChg chg="del">
          <ac:chgData name="Dawid Olesko" userId="22f194842da0c9b0" providerId="LiveId" clId="{ACDEAF99-28D8-4BA6-A12C-A4B9DCC0E40E}" dt="2023-05-17T15:36:45.571" v="347"/>
          <ac:picMkLst>
            <pc:docMk/>
            <pc:sldMk cId="4052018918" sldId="261"/>
            <ac:picMk id="8" creationId="{5F79809B-2A2A-0A93-21D1-8F244AA5B19A}"/>
          </ac:picMkLst>
        </pc:picChg>
        <pc:picChg chg="add mod ord">
          <ac:chgData name="Dawid Olesko" userId="22f194842da0c9b0" providerId="LiveId" clId="{ACDEAF99-28D8-4BA6-A12C-A4B9DCC0E40E}" dt="2023-05-17T15:36:45.647" v="464"/>
          <ac:picMkLst>
            <pc:docMk/>
            <pc:sldMk cId="4052018918" sldId="261"/>
            <ac:picMk id="9" creationId="{FD0D904A-E9F4-C3CA-F377-C9C7A2F56EEC}"/>
          </ac:picMkLst>
        </pc:picChg>
        <pc:picChg chg="add mod">
          <ac:chgData name="Dawid Olesko" userId="22f194842da0c9b0" providerId="LiveId" clId="{ACDEAF99-28D8-4BA6-A12C-A4B9DCC0E40E}" dt="2023-05-17T15:36:45.639" v="420"/>
          <ac:picMkLst>
            <pc:docMk/>
            <pc:sldMk cId="4052018918" sldId="261"/>
            <ac:picMk id="12" creationId="{3069BD96-B0D2-0F4D-AF8F-F6EBC78DE074}"/>
          </ac:picMkLst>
        </pc:picChg>
      </pc:sldChg>
      <pc:sldChg chg="addSp delSp modSp add del mod ord modTransition delAnim modAnim">
        <pc:chgData name="Dawid Olesko" userId="22f194842da0c9b0" providerId="LiveId" clId="{ACDEAF99-28D8-4BA6-A12C-A4B9DCC0E40E}" dt="2023-05-17T15:42:29.019" v="2915" actId="2696"/>
        <pc:sldMkLst>
          <pc:docMk/>
          <pc:sldMk cId="161153749" sldId="262"/>
        </pc:sldMkLst>
        <pc:spChg chg="del">
          <ac:chgData name="Dawid Olesko" userId="22f194842da0c9b0" providerId="LiveId" clId="{ACDEAF99-28D8-4BA6-A12C-A4B9DCC0E40E}" dt="2023-05-17T15:42:27.201" v="2332"/>
          <ac:spMkLst>
            <pc:docMk/>
            <pc:sldMk cId="161153749" sldId="262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42:29.010" v="2899"/>
          <ac:spMkLst>
            <pc:docMk/>
            <pc:sldMk cId="161153749" sldId="262"/>
            <ac:spMk id="9" creationId="{87595D09-68A4-E874-DFB4-5BA680B0894B}"/>
          </ac:spMkLst>
        </pc:spChg>
        <pc:spChg chg="add del mod">
          <ac:chgData name="Dawid Olesko" userId="22f194842da0c9b0" providerId="LiveId" clId="{ACDEAF99-28D8-4BA6-A12C-A4B9DCC0E40E}" dt="2023-05-17T15:42:27.255" v="2348"/>
          <ac:spMkLst>
            <pc:docMk/>
            <pc:sldMk cId="161153749" sldId="262"/>
            <ac:spMk id="11" creationId="{07372C81-E86D-3C71-9E65-4BC205174F03}"/>
          </ac:spMkLst>
        </pc:spChg>
        <pc:spChg chg="add mod">
          <ac:chgData name="Dawid Olesko" userId="22f194842da0c9b0" providerId="LiveId" clId="{ACDEAF99-28D8-4BA6-A12C-A4B9DCC0E40E}" dt="2023-05-17T15:42:29.010" v="2900"/>
          <ac:spMkLst>
            <pc:docMk/>
            <pc:sldMk cId="161153749" sldId="262"/>
            <ac:spMk id="15" creationId="{AB5A3F30-57C3-97E1-D18A-52C5A9BD4CDE}"/>
          </ac:spMkLst>
        </pc:spChg>
        <pc:spChg chg="del">
          <ac:chgData name="Dawid Olesko" userId="22f194842da0c9b0" providerId="LiveId" clId="{ACDEAF99-28D8-4BA6-A12C-A4B9DCC0E40E}" dt="2023-05-17T15:42:27.217" v="2338"/>
          <ac:spMkLst>
            <pc:docMk/>
            <pc:sldMk cId="161153749" sldId="262"/>
            <ac:spMk id="30" creationId="{35376DCF-16E2-9047-DCA7-E839CC0F14B7}"/>
          </ac:spMkLst>
        </pc:spChg>
        <pc:picChg chg="mod modVis">
          <ac:chgData name="Dawid Olesko" userId="22f194842da0c9b0" providerId="LiveId" clId="{ACDEAF99-28D8-4BA6-A12C-A4B9DCC0E40E}" dt="2023-05-17T15:42:29.015" v="2902"/>
          <ac:picMkLst>
            <pc:docMk/>
            <pc:sldMk cId="161153749" sldId="262"/>
            <ac:picMk id="3" creationId="{CEFFAA71-DFDC-E6FA-D25A-B974633A0DF6}"/>
          </ac:picMkLst>
        </pc:picChg>
        <pc:picChg chg="del">
          <ac:chgData name="Dawid Olesko" userId="22f194842da0c9b0" providerId="LiveId" clId="{ACDEAF99-28D8-4BA6-A12C-A4B9DCC0E40E}" dt="2023-05-17T15:42:27.208" v="2334"/>
          <ac:picMkLst>
            <pc:docMk/>
            <pc:sldMk cId="161153749" sldId="262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42:27.213" v="2336"/>
          <ac:picMkLst>
            <pc:docMk/>
            <pc:sldMk cId="161153749" sldId="262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42:27.227" v="2342"/>
          <ac:picMkLst>
            <pc:docMk/>
            <pc:sldMk cId="161153749" sldId="262"/>
            <ac:picMk id="7" creationId="{FDB4A54A-2A60-2938-4BC1-5D8555521B73}"/>
          </ac:picMkLst>
        </pc:picChg>
        <pc:picChg chg="del">
          <ac:chgData name="Dawid Olesko" userId="22f194842da0c9b0" providerId="LiveId" clId="{ACDEAF99-28D8-4BA6-A12C-A4B9DCC0E40E}" dt="2023-05-17T15:42:27.222" v="2340"/>
          <ac:picMkLst>
            <pc:docMk/>
            <pc:sldMk cId="161153749" sldId="262"/>
            <ac:picMk id="8" creationId="{83DB99BC-7917-3223-AB9A-F30391E83E94}"/>
          </ac:picMkLst>
        </pc:picChg>
        <pc:picChg chg="add del mod ord">
          <ac:chgData name="Dawid Olesko" userId="22f194842da0c9b0" providerId="LiveId" clId="{ACDEAF99-28D8-4BA6-A12C-A4B9DCC0E40E}" dt="2023-05-17T15:42:28.989" v="2897"/>
          <ac:picMkLst>
            <pc:docMk/>
            <pc:sldMk cId="161153749" sldId="262"/>
            <ac:picMk id="13" creationId="{A6CEB122-6F7D-0F5A-4EB1-0A1C55ABD71C}"/>
          </ac:picMkLst>
        </pc:picChg>
      </pc:sldChg>
      <pc:sldChg chg="addSp delSp modSp add del mod">
        <pc:chgData name="Dawid Olesko" userId="22f194842da0c9b0" providerId="LiveId" clId="{ACDEAF99-28D8-4BA6-A12C-A4B9DCC0E40E}" dt="2023-05-17T15:38:57.203" v="1115" actId="2696"/>
        <pc:sldMkLst>
          <pc:docMk/>
          <pc:sldMk cId="700398954" sldId="262"/>
        </pc:sldMkLst>
        <pc:spChg chg="add del">
          <ac:chgData name="Dawid Olesko" userId="22f194842da0c9b0" providerId="LiveId" clId="{ACDEAF99-28D8-4BA6-A12C-A4B9DCC0E40E}" dt="2023-05-17T15:38:56.026" v="1086"/>
          <ac:spMkLst>
            <pc:docMk/>
            <pc:sldMk cId="700398954" sldId="262"/>
            <ac:spMk id="3" creationId="{756FC893-D852-D904-0131-B26E71AEDC0A}"/>
          </ac:spMkLst>
        </pc:spChg>
        <pc:spChg chg="add del mod modVis">
          <ac:chgData name="Dawid Olesko" userId="22f194842da0c9b0" providerId="LiveId" clId="{ACDEAF99-28D8-4BA6-A12C-A4B9DCC0E40E}" dt="2023-05-17T15:38:56.838" v="1100"/>
          <ac:spMkLst>
            <pc:docMk/>
            <pc:sldMk cId="700398954" sldId="262"/>
            <ac:spMk id="4" creationId="{42E48DFE-E326-E010-ACDE-65177FE29971}"/>
          </ac:spMkLst>
        </pc:spChg>
        <pc:spChg chg="add del mod">
          <ac:chgData name="Dawid Olesko" userId="22f194842da0c9b0" providerId="LiveId" clId="{ACDEAF99-28D8-4BA6-A12C-A4B9DCC0E40E}" dt="2023-05-17T15:38:56.977" v="1103"/>
          <ac:spMkLst>
            <pc:docMk/>
            <pc:sldMk cId="700398954" sldId="262"/>
            <ac:spMk id="7" creationId="{CD3E6DAF-B8FE-DD91-86D6-5CF97B8E07F7}"/>
          </ac:spMkLst>
        </pc:spChg>
      </pc:sldChg>
      <pc:sldChg chg="addSp delSp modSp add del mod ord modTransition delAnim modAnim">
        <pc:chgData name="Dawid Olesko" userId="22f194842da0c9b0" providerId="LiveId" clId="{ACDEAF99-28D8-4BA6-A12C-A4B9DCC0E40E}" dt="2023-05-17T15:52:23.036" v="4559" actId="2696"/>
        <pc:sldMkLst>
          <pc:docMk/>
          <pc:sldMk cId="820381217" sldId="262"/>
        </pc:sldMkLst>
        <pc:spChg chg="del">
          <ac:chgData name="Dawid Olesko" userId="22f194842da0c9b0" providerId="LiveId" clId="{ACDEAF99-28D8-4BA6-A12C-A4B9DCC0E40E}" dt="2023-05-17T15:52:21.080" v="3944"/>
          <ac:spMkLst>
            <pc:docMk/>
            <pc:sldMk cId="820381217" sldId="262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52:23.025" v="4543"/>
          <ac:spMkLst>
            <pc:docMk/>
            <pc:sldMk cId="820381217" sldId="262"/>
            <ac:spMk id="8" creationId="{78485229-F5D4-8FF7-8D0E-F14BC1D28962}"/>
          </ac:spMkLst>
        </pc:spChg>
        <pc:spChg chg="add del mod">
          <ac:chgData name="Dawid Olesko" userId="22f194842da0c9b0" providerId="LiveId" clId="{ACDEAF99-28D8-4BA6-A12C-A4B9DCC0E40E}" dt="2023-05-17T15:52:21.132" v="3962"/>
          <ac:spMkLst>
            <pc:docMk/>
            <pc:sldMk cId="820381217" sldId="262"/>
            <ac:spMk id="10" creationId="{47A783BA-656B-C7CE-B8AB-E6667D755CE1}"/>
          </ac:spMkLst>
        </pc:spChg>
        <pc:spChg chg="add mod">
          <ac:chgData name="Dawid Olesko" userId="22f194842da0c9b0" providerId="LiveId" clId="{ACDEAF99-28D8-4BA6-A12C-A4B9DCC0E40E}" dt="2023-05-17T15:52:23.026" v="4544"/>
          <ac:spMkLst>
            <pc:docMk/>
            <pc:sldMk cId="820381217" sldId="262"/>
            <ac:spMk id="14" creationId="{7933AB9B-7B10-0263-EE93-0EB4D9C02D85}"/>
          </ac:spMkLst>
        </pc:spChg>
        <pc:spChg chg="del">
          <ac:chgData name="Dawid Olesko" userId="22f194842da0c9b0" providerId="LiveId" clId="{ACDEAF99-28D8-4BA6-A12C-A4B9DCC0E40E}" dt="2023-05-17T15:52:21.090" v="3948"/>
          <ac:spMkLst>
            <pc:docMk/>
            <pc:sldMk cId="820381217" sldId="262"/>
            <ac:spMk id="49" creationId="{735A81F5-A5E1-8820-1D52-4D2542F5FB63}"/>
          </ac:spMkLst>
        </pc:spChg>
        <pc:spChg chg="del">
          <ac:chgData name="Dawid Olesko" userId="22f194842da0c9b0" providerId="LiveId" clId="{ACDEAF99-28D8-4BA6-A12C-A4B9DCC0E40E}" dt="2023-05-17T15:52:21.093" v="3950"/>
          <ac:spMkLst>
            <pc:docMk/>
            <pc:sldMk cId="820381217" sldId="262"/>
            <ac:spMk id="50" creationId="{AB775525-5C3C-AEDD-4E76-911DFD8FD3CE}"/>
          </ac:spMkLst>
        </pc:spChg>
        <pc:spChg chg="del">
          <ac:chgData name="Dawid Olesko" userId="22f194842da0c9b0" providerId="LiveId" clId="{ACDEAF99-28D8-4BA6-A12C-A4B9DCC0E40E}" dt="2023-05-17T15:52:21.097" v="3952"/>
          <ac:spMkLst>
            <pc:docMk/>
            <pc:sldMk cId="820381217" sldId="262"/>
            <ac:spMk id="51" creationId="{285F3F54-D3FA-E8CB-1E72-753FC5CD9860}"/>
          </ac:spMkLst>
        </pc:spChg>
        <pc:picChg chg="mod modVis">
          <ac:chgData name="Dawid Olesko" userId="22f194842da0c9b0" providerId="LiveId" clId="{ACDEAF99-28D8-4BA6-A12C-A4B9DCC0E40E}" dt="2023-05-17T15:52:23.031" v="4546"/>
          <ac:picMkLst>
            <pc:docMk/>
            <pc:sldMk cId="820381217" sldId="262"/>
            <ac:picMk id="3" creationId="{BCECECA9-890D-C8D4-7066-1F2F426F7DBC}"/>
          </ac:picMkLst>
        </pc:picChg>
        <pc:picChg chg="del">
          <ac:chgData name="Dawid Olesko" userId="22f194842da0c9b0" providerId="LiveId" clId="{ACDEAF99-28D8-4BA6-A12C-A4B9DCC0E40E}" dt="2023-05-17T15:52:21.086" v="3946"/>
          <ac:picMkLst>
            <pc:docMk/>
            <pc:sldMk cId="820381217" sldId="262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52:21.106" v="3956"/>
          <ac:picMkLst>
            <pc:docMk/>
            <pc:sldMk cId="820381217" sldId="262"/>
            <ac:picMk id="6" creationId="{D5FED5EC-4577-EF6D-9347-0C8C142F3CE8}"/>
          </ac:picMkLst>
        </pc:picChg>
        <pc:picChg chg="del">
          <ac:chgData name="Dawid Olesko" userId="22f194842da0c9b0" providerId="LiveId" clId="{ACDEAF99-28D8-4BA6-A12C-A4B9DCC0E40E}" dt="2023-05-17T15:52:21.101" v="3954"/>
          <ac:picMkLst>
            <pc:docMk/>
            <pc:sldMk cId="820381217" sldId="262"/>
            <ac:picMk id="7" creationId="{DA4BA907-24D8-EEEE-4E5D-33995850BED2}"/>
          </ac:picMkLst>
        </pc:picChg>
        <pc:picChg chg="add del mod ord">
          <ac:chgData name="Dawid Olesko" userId="22f194842da0c9b0" providerId="LiveId" clId="{ACDEAF99-28D8-4BA6-A12C-A4B9DCC0E40E}" dt="2023-05-17T15:52:23.012" v="4541"/>
          <ac:picMkLst>
            <pc:docMk/>
            <pc:sldMk cId="820381217" sldId="262"/>
            <ac:picMk id="12" creationId="{0F600972-AB42-6E18-C5EC-BE971A7BDFBA}"/>
          </ac:picMkLst>
        </pc:picChg>
        <pc:picChg chg="del">
          <ac:chgData name="Dawid Olesko" userId="22f194842da0c9b0" providerId="LiveId" clId="{ACDEAF99-28D8-4BA6-A12C-A4B9DCC0E40E}" dt="2023-05-17T15:52:21.073" v="3942"/>
          <ac:picMkLst>
            <pc:docMk/>
            <pc:sldMk cId="820381217" sldId="262"/>
            <ac:picMk id="44" creationId="{CAEC2E80-D2E5-463F-9674-C1D54C5F3069}"/>
          </ac:picMkLst>
        </pc:picChg>
      </pc:sldChg>
      <pc:sldChg chg="addSp delSp modSp add del mod">
        <pc:chgData name="Dawid Olesko" userId="22f194842da0c9b0" providerId="LiveId" clId="{ACDEAF99-28D8-4BA6-A12C-A4B9DCC0E40E}" dt="2023-05-17T15:52:21.018" v="3870" actId="2696"/>
        <pc:sldMkLst>
          <pc:docMk/>
          <pc:sldMk cId="1663707427" sldId="262"/>
        </pc:sldMkLst>
        <pc:spChg chg="add del">
          <ac:chgData name="Dawid Olesko" userId="22f194842da0c9b0" providerId="LiveId" clId="{ACDEAF99-28D8-4BA6-A12C-A4B9DCC0E40E}" dt="2023-05-17T15:52:19.705" v="3841"/>
          <ac:spMkLst>
            <pc:docMk/>
            <pc:sldMk cId="1663707427" sldId="262"/>
            <ac:spMk id="3" creationId="{8D7C8389-B429-8A02-41D8-904E062385E8}"/>
          </ac:spMkLst>
        </pc:spChg>
        <pc:spChg chg="add del mod modVis">
          <ac:chgData name="Dawid Olesko" userId="22f194842da0c9b0" providerId="LiveId" clId="{ACDEAF99-28D8-4BA6-A12C-A4B9DCC0E40E}" dt="2023-05-17T15:52:20.617" v="3855"/>
          <ac:spMkLst>
            <pc:docMk/>
            <pc:sldMk cId="1663707427" sldId="262"/>
            <ac:spMk id="4" creationId="{2298B0E1-F666-89C2-C3D1-17EF7F33ED0B}"/>
          </ac:spMkLst>
        </pc:spChg>
        <pc:spChg chg="add del mod">
          <ac:chgData name="Dawid Olesko" userId="22f194842da0c9b0" providerId="LiveId" clId="{ACDEAF99-28D8-4BA6-A12C-A4B9DCC0E40E}" dt="2023-05-17T15:52:20.765" v="3858"/>
          <ac:spMkLst>
            <pc:docMk/>
            <pc:sldMk cId="1663707427" sldId="262"/>
            <ac:spMk id="6" creationId="{A63686A6-3213-DE66-427F-567289CC5FA5}"/>
          </ac:spMkLst>
        </pc:spChg>
      </pc:sldChg>
      <pc:sldChg chg="addSp delSp modSp add del mod">
        <pc:chgData name="Dawid Olesko" userId="22f194842da0c9b0" providerId="LiveId" clId="{ACDEAF99-28D8-4BA6-A12C-A4B9DCC0E40E}" dt="2023-05-17T15:37:41.413" v="808" actId="2696"/>
        <pc:sldMkLst>
          <pc:docMk/>
          <pc:sldMk cId="1769439664" sldId="262"/>
        </pc:sldMkLst>
        <pc:spChg chg="add del mod">
          <ac:chgData name="Dawid Olesko" userId="22f194842da0c9b0" providerId="LiveId" clId="{ACDEAF99-28D8-4BA6-A12C-A4B9DCC0E40E}" dt="2023-05-17T15:37:41.408" v="807"/>
          <ac:spMkLst>
            <pc:docMk/>
            <pc:sldMk cId="1769439664" sldId="262"/>
            <ac:spMk id="4" creationId="{2D553739-BB09-1D23-7C21-90453CCC53E4}"/>
          </ac:spMkLst>
        </pc:spChg>
      </pc:sldChg>
      <pc:sldChg chg="addSp modSp add del mod modTransition">
        <pc:chgData name="Dawid Olesko" userId="22f194842da0c9b0" providerId="LiveId" clId="{ACDEAF99-28D8-4BA6-A12C-A4B9DCC0E40E}" dt="2023-05-17T15:36:50.320" v="479" actId="47"/>
        <pc:sldMkLst>
          <pc:docMk/>
          <pc:sldMk cId="2030984313" sldId="262"/>
        </pc:sldMkLst>
        <pc:picChg chg="add mod">
          <ac:chgData name="Dawid Olesko" userId="22f194842da0c9b0" providerId="LiveId" clId="{ACDEAF99-28D8-4BA6-A12C-A4B9DCC0E40E}" dt="2023-05-17T15:36:45.770" v="475"/>
          <ac:picMkLst>
            <pc:docMk/>
            <pc:sldMk cId="2030984313" sldId="262"/>
            <ac:picMk id="3" creationId="{6A797E06-058E-8B5A-2335-F977209BDFA7}"/>
          </ac:picMkLst>
        </pc:picChg>
      </pc:sldChg>
      <pc:sldChg chg="addSp delSp modSp add del mod ord modTransition delAnim modAnim">
        <pc:chgData name="Dawid Olesko" userId="22f194842da0c9b0" providerId="LiveId" clId="{ACDEAF99-28D8-4BA6-A12C-A4B9DCC0E40E}" dt="2023-05-17T15:38:58.943" v="1744" actId="2696"/>
        <pc:sldMkLst>
          <pc:docMk/>
          <pc:sldMk cId="2077429958" sldId="262"/>
        </pc:sldMkLst>
        <pc:spChg chg="del">
          <ac:chgData name="Dawid Olesko" userId="22f194842da0c9b0" providerId="LiveId" clId="{ACDEAF99-28D8-4BA6-A12C-A4B9DCC0E40E}" dt="2023-05-17T15:38:57.248" v="1175"/>
          <ac:spMkLst>
            <pc:docMk/>
            <pc:sldMk cId="2077429958" sldId="262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38:58.935" v="1728"/>
          <ac:spMkLst>
            <pc:docMk/>
            <pc:sldMk cId="2077429958" sldId="262"/>
            <ac:spMk id="9" creationId="{129A7C2E-B51A-3FF8-78EB-3E81266CD2E7}"/>
          </ac:spMkLst>
        </pc:spChg>
        <pc:spChg chg="add del mod">
          <ac:chgData name="Dawid Olesko" userId="22f194842da0c9b0" providerId="LiveId" clId="{ACDEAF99-28D8-4BA6-A12C-A4B9DCC0E40E}" dt="2023-05-17T15:38:57.285" v="1189"/>
          <ac:spMkLst>
            <pc:docMk/>
            <pc:sldMk cId="2077429958" sldId="262"/>
            <ac:spMk id="11" creationId="{CF423CF4-C6DB-4E4A-348C-F0C7A47F9862}"/>
          </ac:spMkLst>
        </pc:spChg>
        <pc:spChg chg="add mod">
          <ac:chgData name="Dawid Olesko" userId="22f194842da0c9b0" providerId="LiveId" clId="{ACDEAF99-28D8-4BA6-A12C-A4B9DCC0E40E}" dt="2023-05-17T15:38:58.936" v="1729"/>
          <ac:spMkLst>
            <pc:docMk/>
            <pc:sldMk cId="2077429958" sldId="262"/>
            <ac:spMk id="15" creationId="{F09F3C5F-B755-0980-533F-8BAB342B8111}"/>
          </ac:spMkLst>
        </pc:spChg>
        <pc:picChg chg="mod modVis">
          <ac:chgData name="Dawid Olesko" userId="22f194842da0c9b0" providerId="LiveId" clId="{ACDEAF99-28D8-4BA6-A12C-A4B9DCC0E40E}" dt="2023-05-17T15:38:58.939" v="1731"/>
          <ac:picMkLst>
            <pc:docMk/>
            <pc:sldMk cId="2077429958" sldId="262"/>
            <ac:picMk id="3" creationId="{D3E60841-A819-AEA6-8C43-A01184E2680E}"/>
          </ac:picMkLst>
        </pc:picChg>
        <pc:picChg chg="del">
          <ac:chgData name="Dawid Olesko" userId="22f194842da0c9b0" providerId="LiveId" clId="{ACDEAF99-28D8-4BA6-A12C-A4B9DCC0E40E}" dt="2023-05-17T15:38:57.253" v="1177"/>
          <ac:picMkLst>
            <pc:docMk/>
            <pc:sldMk cId="2077429958" sldId="262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38:57.257" v="1179"/>
          <ac:picMkLst>
            <pc:docMk/>
            <pc:sldMk cId="2077429958" sldId="262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38:57.268" v="1183"/>
          <ac:picMkLst>
            <pc:docMk/>
            <pc:sldMk cId="2077429958" sldId="262"/>
            <ac:picMk id="7" creationId="{7358E758-3DC5-E347-85AB-1934AB299912}"/>
          </ac:picMkLst>
        </pc:picChg>
        <pc:picChg chg="del">
          <ac:chgData name="Dawid Olesko" userId="22f194842da0c9b0" providerId="LiveId" clId="{ACDEAF99-28D8-4BA6-A12C-A4B9DCC0E40E}" dt="2023-05-17T15:38:57.263" v="1181"/>
          <ac:picMkLst>
            <pc:docMk/>
            <pc:sldMk cId="2077429958" sldId="262"/>
            <ac:picMk id="8" creationId="{E4DF1BA1-4950-406F-D441-7B2FAC6EB917}"/>
          </ac:picMkLst>
        </pc:picChg>
        <pc:picChg chg="add del mod ord">
          <ac:chgData name="Dawid Olesko" userId="22f194842da0c9b0" providerId="LiveId" clId="{ACDEAF99-28D8-4BA6-A12C-A4B9DCC0E40E}" dt="2023-05-17T15:38:58.921" v="1726"/>
          <ac:picMkLst>
            <pc:docMk/>
            <pc:sldMk cId="2077429958" sldId="262"/>
            <ac:picMk id="13" creationId="{24942865-6916-8CEA-190C-6DBF8FC1B005}"/>
          </ac:picMkLst>
        </pc:picChg>
      </pc:sldChg>
      <pc:sldChg chg="addSp delSp modSp add mod modTransition delAnim modAnim">
        <pc:chgData name="Dawid Olesko" userId="22f194842da0c9b0" providerId="LiveId" clId="{ACDEAF99-28D8-4BA6-A12C-A4B9DCC0E40E}" dt="2023-05-17T15:59:34.959" v="5811"/>
        <pc:sldMkLst>
          <pc:docMk/>
          <pc:sldMk cId="2402142937" sldId="262"/>
        </pc:sldMkLst>
        <pc:spChg chg="mod modVis">
          <ac:chgData name="Dawid Olesko" userId="22f194842da0c9b0" providerId="LiveId" clId="{ACDEAF99-28D8-4BA6-A12C-A4B9DCC0E40E}" dt="2023-05-17T15:59:31.313" v="4858"/>
          <ac:spMkLst>
            <pc:docMk/>
            <pc:sldMk cId="2402142937" sldId="262"/>
            <ac:spMk id="2" creationId="{77F71460-9EF0-208D-D6AA-7401DDE75707}"/>
          </ac:spMkLst>
        </pc:spChg>
        <pc:spChg chg="add mod ord">
          <ac:chgData name="Dawid Olesko" userId="22f194842da0c9b0" providerId="LiveId" clId="{ACDEAF99-28D8-4BA6-A12C-A4B9DCC0E40E}" dt="2023-05-17T15:59:34.956" v="5805"/>
          <ac:spMkLst>
            <pc:docMk/>
            <pc:sldMk cId="2402142937" sldId="262"/>
            <ac:spMk id="16" creationId="{1D3D72BB-BFCF-8C5C-A057-5BD6E19CEB3E}"/>
          </ac:spMkLst>
        </pc:spChg>
        <pc:spChg chg="add mod ord">
          <ac:chgData name="Dawid Olesko" userId="22f194842da0c9b0" providerId="LiveId" clId="{ACDEAF99-28D8-4BA6-A12C-A4B9DCC0E40E}" dt="2023-05-17T15:59:34.956" v="5805"/>
          <ac:spMkLst>
            <pc:docMk/>
            <pc:sldMk cId="2402142937" sldId="262"/>
            <ac:spMk id="18" creationId="{669A4983-ED2B-808B-CB4E-82B60F750D10}"/>
          </ac:spMkLst>
        </pc:spChg>
        <pc:spChg chg="add mod ord">
          <ac:chgData name="Dawid Olesko" userId="22f194842da0c9b0" providerId="LiveId" clId="{ACDEAF99-28D8-4BA6-A12C-A4B9DCC0E40E}" dt="2023-05-17T15:59:34.956" v="5805"/>
          <ac:spMkLst>
            <pc:docMk/>
            <pc:sldMk cId="2402142937" sldId="262"/>
            <ac:spMk id="19" creationId="{868EB21E-D7B1-067C-DFC0-56308810C082}"/>
          </ac:spMkLst>
        </pc:spChg>
        <pc:spChg chg="add mod ord">
          <ac:chgData name="Dawid Olesko" userId="22f194842da0c9b0" providerId="LiveId" clId="{ACDEAF99-28D8-4BA6-A12C-A4B9DCC0E40E}" dt="2023-05-17T15:59:34.956" v="5805"/>
          <ac:spMkLst>
            <pc:docMk/>
            <pc:sldMk cId="2402142937" sldId="262"/>
            <ac:spMk id="20" creationId="{90B07AE5-7A57-27BD-7322-2C833A97E986}"/>
          </ac:spMkLst>
        </pc:spChg>
        <pc:spChg chg="mod modVis">
          <ac:chgData name="Dawid Olesko" userId="22f194842da0c9b0" providerId="LiveId" clId="{ACDEAF99-28D8-4BA6-A12C-A4B9DCC0E40E}" dt="2023-05-17T15:59:34.701" v="5615"/>
          <ac:spMkLst>
            <pc:docMk/>
            <pc:sldMk cId="2402142937" sldId="262"/>
            <ac:spMk id="49" creationId="{735A81F5-A5E1-8820-1D52-4D2542F5FB63}"/>
          </ac:spMkLst>
        </pc:spChg>
        <pc:spChg chg="mod modVis">
          <ac:chgData name="Dawid Olesko" userId="22f194842da0c9b0" providerId="LiveId" clId="{ACDEAF99-28D8-4BA6-A12C-A4B9DCC0E40E}" dt="2023-05-17T15:59:34.702" v="5616"/>
          <ac:spMkLst>
            <pc:docMk/>
            <pc:sldMk cId="2402142937" sldId="262"/>
            <ac:spMk id="50" creationId="{AB775525-5C3C-AEDD-4E76-911DFD8FD3CE}"/>
          </ac:spMkLst>
        </pc:spChg>
        <pc:spChg chg="mod modVis">
          <ac:chgData name="Dawid Olesko" userId="22f194842da0c9b0" providerId="LiveId" clId="{ACDEAF99-28D8-4BA6-A12C-A4B9DCC0E40E}" dt="2023-05-17T15:59:34.702" v="5617"/>
          <ac:spMkLst>
            <pc:docMk/>
            <pc:sldMk cId="2402142937" sldId="262"/>
            <ac:spMk id="51" creationId="{285F3F54-D3FA-E8CB-1E72-753FC5CD9860}"/>
          </ac:spMkLst>
        </pc:spChg>
        <pc:spChg chg="del">
          <ac:chgData name="Dawid Olesko" userId="22f194842da0c9b0" providerId="LiveId" clId="{ACDEAF99-28D8-4BA6-A12C-A4B9DCC0E40E}" dt="2023-05-17T15:59:29.840" v="4786"/>
          <ac:spMkLst>
            <pc:docMk/>
            <pc:sldMk cId="2402142937" sldId="262"/>
            <ac:spMk id="62" creationId="{51382D99-9358-30AB-09C5-F9292522C9C3}"/>
          </ac:spMkLst>
        </pc:spChg>
        <pc:spChg chg="del">
          <ac:chgData name="Dawid Olesko" userId="22f194842da0c9b0" providerId="LiveId" clId="{ACDEAF99-28D8-4BA6-A12C-A4B9DCC0E40E}" dt="2023-05-17T15:59:29.846" v="4788"/>
          <ac:spMkLst>
            <pc:docMk/>
            <pc:sldMk cId="2402142937" sldId="262"/>
            <ac:spMk id="63" creationId="{146DE594-B0F9-5E20-1694-762576165977}"/>
          </ac:spMkLst>
        </pc:spChg>
        <pc:spChg chg="del">
          <ac:chgData name="Dawid Olesko" userId="22f194842da0c9b0" providerId="LiveId" clId="{ACDEAF99-28D8-4BA6-A12C-A4B9DCC0E40E}" dt="2023-05-17T15:59:29.851" v="4790"/>
          <ac:spMkLst>
            <pc:docMk/>
            <pc:sldMk cId="2402142937" sldId="262"/>
            <ac:spMk id="64" creationId="{AB7C1ADF-8531-911E-6F5C-596159EB7E37}"/>
          </ac:spMkLst>
        </pc:spChg>
        <pc:spChg chg="del">
          <ac:chgData name="Dawid Olesko" userId="22f194842da0c9b0" providerId="LiveId" clId="{ACDEAF99-28D8-4BA6-A12C-A4B9DCC0E40E}" dt="2023-05-17T15:59:29.856" v="4792"/>
          <ac:spMkLst>
            <pc:docMk/>
            <pc:sldMk cId="2402142937" sldId="262"/>
            <ac:spMk id="65" creationId="{D029382C-89EF-7922-5F53-72B5944255C3}"/>
          </ac:spMkLst>
        </pc:spChg>
        <pc:spChg chg="del">
          <ac:chgData name="Dawid Olesko" userId="22f194842da0c9b0" providerId="LiveId" clId="{ACDEAF99-28D8-4BA6-A12C-A4B9DCC0E40E}" dt="2023-05-17T15:59:29.861" v="4794"/>
          <ac:spMkLst>
            <pc:docMk/>
            <pc:sldMk cId="2402142937" sldId="262"/>
            <ac:spMk id="66" creationId="{C2AD7FC2-7260-B575-E59E-05A54E3A75AF}"/>
          </ac:spMkLst>
        </pc:spChg>
        <pc:spChg chg="del">
          <ac:chgData name="Dawid Olesko" userId="22f194842da0c9b0" providerId="LiveId" clId="{ACDEAF99-28D8-4BA6-A12C-A4B9DCC0E40E}" dt="2023-05-17T15:59:29.866" v="4796"/>
          <ac:spMkLst>
            <pc:docMk/>
            <pc:sldMk cId="2402142937" sldId="262"/>
            <ac:spMk id="67" creationId="{0A9C93A0-3EE2-A8C7-C5C6-283AC58E9DF0}"/>
          </ac:spMkLst>
        </pc:spChg>
        <pc:picChg chg="add mod modVis">
          <ac:chgData name="Dawid Olesko" userId="22f194842da0c9b0" providerId="LiveId" clId="{ACDEAF99-28D8-4BA6-A12C-A4B9DCC0E40E}" dt="2023-05-17T15:59:34.702" v="5618"/>
          <ac:picMkLst>
            <pc:docMk/>
            <pc:sldMk cId="2402142937" sldId="262"/>
            <ac:picMk id="3" creationId="{14D838F1-55B6-CE72-A656-A1E3216C41A3}"/>
          </ac:picMkLst>
        </pc:picChg>
        <pc:picChg chg="mod modVis">
          <ac:chgData name="Dawid Olesko" userId="22f194842da0c9b0" providerId="LiveId" clId="{ACDEAF99-28D8-4BA6-A12C-A4B9DCC0E40E}" dt="2023-05-17T15:59:31.314" v="4860"/>
          <ac:picMkLst>
            <pc:docMk/>
            <pc:sldMk cId="2402142937" sldId="262"/>
            <ac:picMk id="5" creationId="{05334066-7603-26B9-15A7-822D3FDAAEC9}"/>
          </ac:picMkLst>
        </pc:picChg>
        <pc:picChg chg="add mod ord">
          <ac:chgData name="Dawid Olesko" userId="22f194842da0c9b0" providerId="LiveId" clId="{ACDEAF99-28D8-4BA6-A12C-A4B9DCC0E40E}" dt="2023-05-17T15:59:34.702" v="5620"/>
          <ac:picMkLst>
            <pc:docMk/>
            <pc:sldMk cId="2402142937" sldId="262"/>
            <ac:picMk id="6" creationId="{AFF3F719-81D8-C1D6-05D7-2105A95AB1B0}"/>
          </ac:picMkLst>
        </pc:picChg>
        <pc:picChg chg="add mod">
          <ac:chgData name="Dawid Olesko" userId="22f194842da0c9b0" providerId="LiveId" clId="{ACDEAF99-28D8-4BA6-A12C-A4B9DCC0E40E}" dt="2023-05-17T15:59:34.702" v="5619"/>
          <ac:picMkLst>
            <pc:docMk/>
            <pc:sldMk cId="2402142937" sldId="262"/>
            <ac:picMk id="7" creationId="{D92947CA-1D51-F8E9-450A-F069BAB101E0}"/>
          </ac:picMkLst>
        </pc:picChg>
        <pc:picChg chg="add mod ord">
          <ac:chgData name="Dawid Olesko" userId="22f194842da0c9b0" providerId="LiveId" clId="{ACDEAF99-28D8-4BA6-A12C-A4B9DCC0E40E}" dt="2023-05-17T15:59:34.723" v="5634"/>
          <ac:picMkLst>
            <pc:docMk/>
            <pc:sldMk cId="2402142937" sldId="262"/>
            <ac:picMk id="8" creationId="{EF925162-C6BA-F114-C624-263C49DBEF93}"/>
          </ac:picMkLst>
        </pc:picChg>
        <pc:picChg chg="add mod ord">
          <ac:chgData name="Dawid Olesko" userId="22f194842da0c9b0" providerId="LiveId" clId="{ACDEAF99-28D8-4BA6-A12C-A4B9DCC0E40E}" dt="2023-05-17T15:59:34.819" v="5670"/>
          <ac:picMkLst>
            <pc:docMk/>
            <pc:sldMk cId="2402142937" sldId="262"/>
            <ac:picMk id="9" creationId="{3D0F0CA4-6BD1-3B28-F6C7-A6963604799E}"/>
          </ac:picMkLst>
        </pc:picChg>
        <pc:picChg chg="add mod ord">
          <ac:chgData name="Dawid Olesko" userId="22f194842da0c9b0" providerId="LiveId" clId="{ACDEAF99-28D8-4BA6-A12C-A4B9DCC0E40E}" dt="2023-05-17T15:59:34.819" v="5670"/>
          <ac:picMkLst>
            <pc:docMk/>
            <pc:sldMk cId="2402142937" sldId="262"/>
            <ac:picMk id="10" creationId="{3E081807-7C35-4560-0C40-9910171E7432}"/>
          </ac:picMkLst>
        </pc:picChg>
        <pc:picChg chg="add mod ord">
          <ac:chgData name="Dawid Olesko" userId="22f194842da0c9b0" providerId="LiveId" clId="{ACDEAF99-28D8-4BA6-A12C-A4B9DCC0E40E}" dt="2023-05-17T15:59:34.847" v="5691"/>
          <ac:picMkLst>
            <pc:docMk/>
            <pc:sldMk cId="2402142937" sldId="262"/>
            <ac:picMk id="11" creationId="{E83B0433-825C-0978-A6FD-43C1CA8B355C}"/>
          </ac:picMkLst>
        </pc:picChg>
        <pc:picChg chg="add mod ord">
          <ac:chgData name="Dawid Olesko" userId="22f194842da0c9b0" providerId="LiveId" clId="{ACDEAF99-28D8-4BA6-A12C-A4B9DCC0E40E}" dt="2023-05-17T15:59:34.877" v="5717"/>
          <ac:picMkLst>
            <pc:docMk/>
            <pc:sldMk cId="2402142937" sldId="262"/>
            <ac:picMk id="12" creationId="{28FB5D29-72A4-2356-6381-83E128499DEF}"/>
          </ac:picMkLst>
        </pc:picChg>
        <pc:picChg chg="add mod ord">
          <ac:chgData name="Dawid Olesko" userId="22f194842da0c9b0" providerId="LiveId" clId="{ACDEAF99-28D8-4BA6-A12C-A4B9DCC0E40E}" dt="2023-05-17T15:59:34.877" v="5717"/>
          <ac:picMkLst>
            <pc:docMk/>
            <pc:sldMk cId="2402142937" sldId="262"/>
            <ac:picMk id="13" creationId="{664C9F48-99D3-86D6-166D-A839F89C6A4C}"/>
          </ac:picMkLst>
        </pc:picChg>
        <pc:picChg chg="add mod ord">
          <ac:chgData name="Dawid Olesko" userId="22f194842da0c9b0" providerId="LiveId" clId="{ACDEAF99-28D8-4BA6-A12C-A4B9DCC0E40E}" dt="2023-05-17T15:59:34.907" v="5738"/>
          <ac:picMkLst>
            <pc:docMk/>
            <pc:sldMk cId="2402142937" sldId="262"/>
            <ac:picMk id="14" creationId="{40339318-43B0-DD46-80B5-7E86E2F07909}"/>
          </ac:picMkLst>
        </pc:picChg>
        <pc:picChg chg="add mod ord">
          <ac:chgData name="Dawid Olesko" userId="22f194842da0c9b0" providerId="LiveId" clId="{ACDEAF99-28D8-4BA6-A12C-A4B9DCC0E40E}" dt="2023-05-17T15:59:34.956" v="5805"/>
          <ac:picMkLst>
            <pc:docMk/>
            <pc:sldMk cId="2402142937" sldId="262"/>
            <ac:picMk id="15" creationId="{C871D77D-1949-BFF2-E015-1CA67677A88C}"/>
          </ac:picMkLst>
        </pc:picChg>
        <pc:picChg chg="add mod ord">
          <ac:chgData name="Dawid Olesko" userId="22f194842da0c9b0" providerId="LiveId" clId="{ACDEAF99-28D8-4BA6-A12C-A4B9DCC0E40E}" dt="2023-05-17T15:59:34.956" v="5805"/>
          <ac:picMkLst>
            <pc:docMk/>
            <pc:sldMk cId="2402142937" sldId="262"/>
            <ac:picMk id="17" creationId="{3F17151E-1A56-D5AC-6616-8148729A548A}"/>
          </ac:picMkLst>
        </pc:picChg>
        <pc:picChg chg="add mod ord">
          <ac:chgData name="Dawid Olesko" userId="22f194842da0c9b0" providerId="LiveId" clId="{ACDEAF99-28D8-4BA6-A12C-A4B9DCC0E40E}" dt="2023-05-17T15:59:34.956" v="5805"/>
          <ac:picMkLst>
            <pc:docMk/>
            <pc:sldMk cId="2402142937" sldId="262"/>
            <ac:picMk id="21" creationId="{8E8AFF23-3C04-6B13-F020-7F10795AE743}"/>
          </ac:picMkLst>
        </pc:picChg>
        <pc:picChg chg="add mod ord">
          <ac:chgData name="Dawid Olesko" userId="22f194842da0c9b0" providerId="LiveId" clId="{ACDEAF99-28D8-4BA6-A12C-A4B9DCC0E40E}" dt="2023-05-17T15:59:34.956" v="5805"/>
          <ac:picMkLst>
            <pc:docMk/>
            <pc:sldMk cId="2402142937" sldId="262"/>
            <ac:picMk id="22" creationId="{971F818B-D11D-FE17-89E8-14F6A6052732}"/>
          </ac:picMkLst>
        </pc:picChg>
        <pc:picChg chg="mod modVis">
          <ac:chgData name="Dawid Olesko" userId="22f194842da0c9b0" providerId="LiveId" clId="{ACDEAF99-28D8-4BA6-A12C-A4B9DCC0E40E}" dt="2023-05-17T15:59:34.701" v="5614"/>
          <ac:picMkLst>
            <pc:docMk/>
            <pc:sldMk cId="2402142937" sldId="262"/>
            <ac:picMk id="44" creationId="{CAEC2E80-D2E5-463F-9674-C1D54C5F3069}"/>
          </ac:picMkLst>
        </pc:picChg>
      </pc:sldChg>
      <pc:sldChg chg="addSp delSp modSp add del mod">
        <pc:chgData name="Dawid Olesko" userId="22f194842da0c9b0" providerId="LiveId" clId="{ACDEAF99-28D8-4BA6-A12C-A4B9DCC0E40E}" dt="2023-05-17T15:42:27.158" v="2270" actId="2696"/>
        <pc:sldMkLst>
          <pc:docMk/>
          <pc:sldMk cId="2594836475" sldId="262"/>
        </pc:sldMkLst>
        <pc:spChg chg="add del">
          <ac:chgData name="Dawid Olesko" userId="22f194842da0c9b0" providerId="LiveId" clId="{ACDEAF99-28D8-4BA6-A12C-A4B9DCC0E40E}" dt="2023-05-17T15:42:26.009" v="2241"/>
          <ac:spMkLst>
            <pc:docMk/>
            <pc:sldMk cId="2594836475" sldId="262"/>
            <ac:spMk id="3" creationId="{35D0448E-9AFB-64D8-5438-63DF8A387C70}"/>
          </ac:spMkLst>
        </pc:spChg>
        <pc:spChg chg="add del mod modVis">
          <ac:chgData name="Dawid Olesko" userId="22f194842da0c9b0" providerId="LiveId" clId="{ACDEAF99-28D8-4BA6-A12C-A4B9DCC0E40E}" dt="2023-05-17T15:42:26.815" v="2255"/>
          <ac:spMkLst>
            <pc:docMk/>
            <pc:sldMk cId="2594836475" sldId="262"/>
            <ac:spMk id="4" creationId="{BA448BD1-EFE3-C4E8-E448-DF2103E56B22}"/>
          </ac:spMkLst>
        </pc:spChg>
        <pc:spChg chg="add del mod">
          <ac:chgData name="Dawid Olesko" userId="22f194842da0c9b0" providerId="LiveId" clId="{ACDEAF99-28D8-4BA6-A12C-A4B9DCC0E40E}" dt="2023-05-17T15:42:26.939" v="2258"/>
          <ac:spMkLst>
            <pc:docMk/>
            <pc:sldMk cId="2594836475" sldId="262"/>
            <ac:spMk id="7" creationId="{95E9AA3D-E004-3054-11AB-D2ED409B8FCD}"/>
          </ac:spMkLst>
        </pc:spChg>
      </pc:sldChg>
      <pc:sldChg chg="addSp delSp modSp add del mod modTransition delAnim modAnim">
        <pc:chgData name="Dawid Olesko" userId="22f194842da0c9b0" providerId="LiveId" clId="{ACDEAF99-28D8-4BA6-A12C-A4B9DCC0E40E}" dt="2023-05-17T15:52:23.007" v="4539" actId="2696"/>
        <pc:sldMkLst>
          <pc:docMk/>
          <pc:sldMk cId="125516904" sldId="263"/>
        </pc:sldMkLst>
        <pc:spChg chg="add del mod">
          <ac:chgData name="Dawid Olesko" userId="22f194842da0c9b0" providerId="LiveId" clId="{ACDEAF99-28D8-4BA6-A12C-A4B9DCC0E40E}" dt="2023-05-17T15:52:21.181" v="4012"/>
          <ac:spMkLst>
            <pc:docMk/>
            <pc:sldMk cId="125516904" sldId="263"/>
            <ac:spMk id="4" creationId="{7D79F0A5-42B6-92A8-5BD1-23EF49BB20A9}"/>
          </ac:spMkLst>
        </pc:spChg>
        <pc:spChg chg="del">
          <ac:chgData name="Dawid Olesko" userId="22f194842da0c9b0" providerId="LiveId" clId="{ACDEAF99-28D8-4BA6-A12C-A4B9DCC0E40E}" dt="2023-05-17T15:52:21.148" v="4002"/>
          <ac:spMkLst>
            <pc:docMk/>
            <pc:sldMk cId="125516904" sldId="263"/>
            <ac:spMk id="8" creationId="{B51B6746-8D23-327C-7558-5179FF089B51}"/>
          </ac:spMkLst>
        </pc:spChg>
        <pc:spChg chg="add mod">
          <ac:chgData name="Dawid Olesko" userId="22f194842da0c9b0" providerId="LiveId" clId="{ACDEAF99-28D8-4BA6-A12C-A4B9DCC0E40E}" dt="2023-05-17T15:52:22.934" v="4517"/>
          <ac:spMkLst>
            <pc:docMk/>
            <pc:sldMk cId="125516904" sldId="263"/>
            <ac:spMk id="10" creationId="{3970B09F-1FAB-6956-D64F-66AFE51DE382}"/>
          </ac:spMkLst>
        </pc:spChg>
        <pc:picChg chg="mod">
          <ac:chgData name="Dawid Olesko" userId="22f194842da0c9b0" providerId="LiveId" clId="{ACDEAF99-28D8-4BA6-A12C-A4B9DCC0E40E}" dt="2023-05-17T15:52:22.999" v="4519"/>
          <ac:picMkLst>
            <pc:docMk/>
            <pc:sldMk cId="125516904" sldId="263"/>
            <ac:picMk id="3" creationId="{4361AED6-D228-1809-6EE4-BDEEB05BDF23}"/>
          </ac:picMkLst>
        </pc:picChg>
        <pc:picChg chg="add del mod ord">
          <ac:chgData name="Dawid Olesko" userId="22f194842da0c9b0" providerId="LiveId" clId="{ACDEAF99-28D8-4BA6-A12C-A4B9DCC0E40E}" dt="2023-05-17T15:52:22.919" v="4514"/>
          <ac:picMkLst>
            <pc:docMk/>
            <pc:sldMk cId="125516904" sldId="263"/>
            <ac:picMk id="6" creationId="{3946DCA4-0685-E531-CBCD-79A576D5236B}"/>
          </ac:picMkLst>
        </pc:picChg>
        <pc:picChg chg="add mod">
          <ac:chgData name="Dawid Olesko" userId="22f194842da0c9b0" providerId="LiveId" clId="{ACDEAF99-28D8-4BA6-A12C-A4B9DCC0E40E}" dt="2023-05-17T15:52:23" v="4525"/>
          <ac:picMkLst>
            <pc:docMk/>
            <pc:sldMk cId="125516904" sldId="263"/>
            <ac:picMk id="7" creationId="{CBCF48FE-6471-94B1-499D-B6D2AA09F060}"/>
          </ac:picMkLst>
        </pc:picChg>
        <pc:picChg chg="del">
          <ac:chgData name="Dawid Olesko" userId="22f194842da0c9b0" providerId="LiveId" clId="{ACDEAF99-28D8-4BA6-A12C-A4B9DCC0E40E}" dt="2023-05-17T15:52:21.155" v="4004"/>
          <ac:picMkLst>
            <pc:docMk/>
            <pc:sldMk cId="125516904" sldId="263"/>
            <ac:picMk id="12" creationId="{F138805F-387C-839E-C415-C2AE99D2C60B}"/>
          </ac:picMkLst>
        </pc:picChg>
      </pc:sldChg>
      <pc:sldChg chg="addSp delSp modSp new mod modTransition setBg modAnim">
        <pc:chgData name="Dawid Olesko" userId="22f194842da0c9b0" providerId="LiveId" clId="{ACDEAF99-28D8-4BA6-A12C-A4B9DCC0E40E}" dt="2023-05-23T23:34:28.105" v="7319" actId="20577"/>
        <pc:sldMkLst>
          <pc:docMk/>
          <pc:sldMk cId="573157278" sldId="263"/>
        </pc:sldMkLst>
        <pc:spChg chg="add del mod">
          <ac:chgData name="Dawid Olesko" userId="22f194842da0c9b0" providerId="LiveId" clId="{ACDEAF99-28D8-4BA6-A12C-A4B9DCC0E40E}" dt="2023-05-17T16:12:20.067" v="5865" actId="21"/>
          <ac:spMkLst>
            <pc:docMk/>
            <pc:sldMk cId="573157278" sldId="263"/>
            <ac:spMk id="2" creationId="{023FA920-392B-31DD-444B-1BEA1A86BBCC}"/>
          </ac:spMkLst>
        </pc:spChg>
        <pc:spChg chg="add mod">
          <ac:chgData name="Dawid Olesko" userId="22f194842da0c9b0" providerId="LiveId" clId="{ACDEAF99-28D8-4BA6-A12C-A4B9DCC0E40E}" dt="2023-05-23T23:33:59.196" v="7309" actId="20577"/>
          <ac:spMkLst>
            <pc:docMk/>
            <pc:sldMk cId="573157278" sldId="263"/>
            <ac:spMk id="2" creationId="{9C9EF9E3-69C8-5E2D-EC7B-9F12850BFD93}"/>
          </ac:spMkLst>
        </pc:spChg>
        <pc:spChg chg="add mod">
          <ac:chgData name="Dawid Olesko" userId="22f194842da0c9b0" providerId="LiveId" clId="{ACDEAF99-28D8-4BA6-A12C-A4B9DCC0E40E}" dt="2023-05-23T23:34:19.089" v="7315" actId="20577"/>
          <ac:spMkLst>
            <pc:docMk/>
            <pc:sldMk cId="573157278" sldId="263"/>
            <ac:spMk id="3" creationId="{52324CFE-FC59-293D-CB6E-15C844ACE54A}"/>
          </ac:spMkLst>
        </pc:spChg>
        <pc:spChg chg="add del">
          <ac:chgData name="Dawid Olesko" userId="22f194842da0c9b0" providerId="LiveId" clId="{ACDEAF99-28D8-4BA6-A12C-A4B9DCC0E40E}" dt="2023-05-17T16:02:41.555" v="5856" actId="478"/>
          <ac:spMkLst>
            <pc:docMk/>
            <pc:sldMk cId="573157278" sldId="263"/>
            <ac:spMk id="3" creationId="{711FF3C7-CD42-8059-4B6D-6C4341A4DBF9}"/>
          </ac:spMkLst>
        </pc:spChg>
        <pc:spChg chg="add mod">
          <ac:chgData name="Dawid Olesko" userId="22f194842da0c9b0" providerId="LiveId" clId="{ACDEAF99-28D8-4BA6-A12C-A4B9DCC0E40E}" dt="2023-05-23T23:34:28.105" v="7319" actId="20577"/>
          <ac:spMkLst>
            <pc:docMk/>
            <pc:sldMk cId="573157278" sldId="263"/>
            <ac:spMk id="4" creationId="{266773D8-A924-C470-FD5C-6BFA8F05E50C}"/>
          </ac:spMkLst>
        </pc:spChg>
        <pc:spChg chg="add del">
          <ac:chgData name="Dawid Olesko" userId="22f194842da0c9b0" providerId="LiveId" clId="{ACDEAF99-28D8-4BA6-A12C-A4B9DCC0E40E}" dt="2023-05-17T16:02:28.084" v="5834" actId="22"/>
          <ac:spMkLst>
            <pc:docMk/>
            <pc:sldMk cId="573157278" sldId="263"/>
            <ac:spMk id="5" creationId="{884C579E-EA07-572E-4175-5F924F63E115}"/>
          </ac:spMkLst>
        </pc:spChg>
        <pc:spChg chg="add del mod">
          <ac:chgData name="Dawid Olesko" userId="22f194842da0c9b0" providerId="LiveId" clId="{ACDEAF99-28D8-4BA6-A12C-A4B9DCC0E40E}" dt="2023-05-17T16:12:17.859" v="5864" actId="21"/>
          <ac:spMkLst>
            <pc:docMk/>
            <pc:sldMk cId="573157278" sldId="263"/>
            <ac:spMk id="10" creationId="{E190A70B-7F7A-3DF3-42F6-7B5367D31137}"/>
          </ac:spMkLst>
        </pc:spChg>
        <pc:spChg chg="add del mod">
          <ac:chgData name="Dawid Olesko" userId="22f194842da0c9b0" providerId="LiveId" clId="{ACDEAF99-28D8-4BA6-A12C-A4B9DCC0E40E}" dt="2023-05-17T16:12:22.027" v="5866" actId="478"/>
          <ac:spMkLst>
            <pc:docMk/>
            <pc:sldMk cId="573157278" sldId="263"/>
            <ac:spMk id="12" creationId="{12001429-9619-8BFD-9200-28CF775715B6}"/>
          </ac:spMkLst>
        </pc:spChg>
        <pc:spChg chg="add">
          <ac:chgData name="Dawid Olesko" userId="22f194842da0c9b0" providerId="LiveId" clId="{ACDEAF99-28D8-4BA6-A12C-A4B9DCC0E40E}" dt="2023-05-17T16:12:35.960" v="5867" actId="26606"/>
          <ac:spMkLst>
            <pc:docMk/>
            <pc:sldMk cId="573157278" sldId="263"/>
            <ac:spMk id="13" creationId="{6C2997EE-0889-44C3-AC0D-18F26AC9AAAB}"/>
          </ac:spMkLst>
        </pc:spChg>
        <pc:spChg chg="add mod">
          <ac:chgData name="Dawid Olesko" userId="22f194842da0c9b0" providerId="LiveId" clId="{ACDEAF99-28D8-4BA6-A12C-A4B9DCC0E40E}" dt="2023-05-17T16:14:13.062" v="5878" actId="1076"/>
          <ac:spMkLst>
            <pc:docMk/>
            <pc:sldMk cId="573157278" sldId="263"/>
            <ac:spMk id="14" creationId="{A285A2BA-59EC-9EE2-6C0A-64BEB5E8D7A1}"/>
          </ac:spMkLst>
        </pc:spChg>
        <pc:picChg chg="add mod ord">
          <ac:chgData name="Dawid Olesko" userId="22f194842da0c9b0" providerId="LiveId" clId="{ACDEAF99-28D8-4BA6-A12C-A4B9DCC0E40E}" dt="2023-05-17T16:12:35.960" v="5867" actId="26606"/>
          <ac:picMkLst>
            <pc:docMk/>
            <pc:sldMk cId="573157278" sldId="263"/>
            <ac:picMk id="6" creationId="{3D66D0CD-5041-3123-B31E-A6EFFFB9B8DC}"/>
          </ac:picMkLst>
        </pc:picChg>
        <pc:picChg chg="add mod">
          <ac:chgData name="Dawid Olesko" userId="22f194842da0c9b0" providerId="LiveId" clId="{ACDEAF99-28D8-4BA6-A12C-A4B9DCC0E40E}" dt="2023-05-17T16:12:35.960" v="5867" actId="26606"/>
          <ac:picMkLst>
            <pc:docMk/>
            <pc:sldMk cId="573157278" sldId="263"/>
            <ac:picMk id="7" creationId="{A95F2648-EA49-2C39-3290-9FADEF026A60}"/>
          </ac:picMkLst>
        </pc:picChg>
        <pc:picChg chg="add mod">
          <ac:chgData name="Dawid Olesko" userId="22f194842da0c9b0" providerId="LiveId" clId="{ACDEAF99-28D8-4BA6-A12C-A4B9DCC0E40E}" dt="2023-05-17T16:12:35.960" v="5867" actId="26606"/>
          <ac:picMkLst>
            <pc:docMk/>
            <pc:sldMk cId="573157278" sldId="263"/>
            <ac:picMk id="8" creationId="{64B54A33-EFF2-037E-6269-655581653241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38:16.485" v="810" actId="47"/>
        <pc:sldMkLst>
          <pc:docMk/>
          <pc:sldMk cId="1488863219" sldId="263"/>
        </pc:sldMkLst>
        <pc:spChg chg="mod modVis">
          <ac:chgData name="Dawid Olesko" userId="22f194842da0c9b0" providerId="LiveId" clId="{ACDEAF99-28D8-4BA6-A12C-A4B9DCC0E40E}" dt="2023-05-17T15:37:41.171" v="578"/>
          <ac:spMkLst>
            <pc:docMk/>
            <pc:sldMk cId="1488863219" sldId="263"/>
            <ac:spMk id="2" creationId="{77F71460-9EF0-208D-D6AA-7401DDE75707}"/>
          </ac:spMkLst>
        </pc:spChg>
        <pc:spChg chg="del">
          <ac:chgData name="Dawid Olesko" userId="22f194842da0c9b0" providerId="LiveId" clId="{ACDEAF99-28D8-4BA6-A12C-A4B9DCC0E40E}" dt="2023-05-17T15:37:39.981" v="521"/>
          <ac:spMkLst>
            <pc:docMk/>
            <pc:sldMk cId="1488863219" sldId="263"/>
            <ac:spMk id="10" creationId="{C2A44E5C-358D-F3C6-D953-BF18619C8FA3}"/>
          </ac:spMkLst>
        </pc:spChg>
        <pc:spChg chg="del">
          <ac:chgData name="Dawid Olesko" userId="22f194842da0c9b0" providerId="LiveId" clId="{ACDEAF99-28D8-4BA6-A12C-A4B9DCC0E40E}" dt="2023-05-17T15:37:39.961" v="517"/>
          <ac:spMkLst>
            <pc:docMk/>
            <pc:sldMk cId="1488863219" sldId="263"/>
            <ac:spMk id="15" creationId="{80B1BF3C-8734-6775-67C7-73CD0D89C765}"/>
          </ac:spMkLst>
        </pc:spChg>
        <pc:spChg chg="del">
          <ac:chgData name="Dawid Olesko" userId="22f194842da0c9b0" providerId="LiveId" clId="{ACDEAF99-28D8-4BA6-A12C-A4B9DCC0E40E}" dt="2023-05-17T15:37:39.965" v="519"/>
          <ac:spMkLst>
            <pc:docMk/>
            <pc:sldMk cId="1488863219" sldId="263"/>
            <ac:spMk id="16" creationId="{C41C05C9-0C75-5079-E06D-12D7F18A6406}"/>
          </ac:spMkLst>
        </pc:spChg>
        <pc:picChg chg="add mod modVis">
          <ac:chgData name="Dawid Olesko" userId="22f194842da0c9b0" providerId="LiveId" clId="{ACDEAF99-28D8-4BA6-A12C-A4B9DCC0E40E}" dt="2023-05-17T15:37:41.181" v="610"/>
          <ac:picMkLst>
            <pc:docMk/>
            <pc:sldMk cId="1488863219" sldId="263"/>
            <ac:picMk id="3" creationId="{E62619CC-7575-CBEB-03EC-ECAFC013BED5}"/>
          </ac:picMkLst>
        </pc:picChg>
        <pc:picChg chg="mod modVis">
          <ac:chgData name="Dawid Olesko" userId="22f194842da0c9b0" providerId="LiveId" clId="{ACDEAF99-28D8-4BA6-A12C-A4B9DCC0E40E}" dt="2023-05-17T15:37:41.172" v="580"/>
          <ac:picMkLst>
            <pc:docMk/>
            <pc:sldMk cId="1488863219" sldId="263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37:41.172" v="582"/>
          <ac:picMkLst>
            <pc:docMk/>
            <pc:sldMk cId="1488863219" sldId="263"/>
            <ac:picMk id="6" creationId="{92D4371D-C444-4059-7061-7AE1DEADFCBF}"/>
          </ac:picMkLst>
        </pc:picChg>
        <pc:picChg chg="add mod ord">
          <ac:chgData name="Dawid Olesko" userId="22f194842da0c9b0" providerId="LiveId" clId="{ACDEAF99-28D8-4BA6-A12C-A4B9DCC0E40E}" dt="2023-05-17T15:37:41.181" v="612"/>
          <ac:picMkLst>
            <pc:docMk/>
            <pc:sldMk cId="1488863219" sldId="263"/>
            <ac:picMk id="7" creationId="{5C8C385B-1F00-CE00-0187-023293E2C5FB}"/>
          </ac:picMkLst>
        </pc:picChg>
        <pc:picChg chg="add mod">
          <ac:chgData name="Dawid Olesko" userId="22f194842da0c9b0" providerId="LiveId" clId="{ACDEAF99-28D8-4BA6-A12C-A4B9DCC0E40E}" dt="2023-05-17T15:37:41.176" v="606"/>
          <ac:picMkLst>
            <pc:docMk/>
            <pc:sldMk cId="1488863219" sldId="263"/>
            <ac:picMk id="8" creationId="{A273A95A-1216-BA13-3674-268863B25052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59:34.729" v="5650" actId="2696"/>
        <pc:sldMkLst>
          <pc:docMk/>
          <pc:sldMk cId="2040379294" sldId="263"/>
        </pc:sldMkLst>
        <pc:spChg chg="del">
          <ac:chgData name="Dawid Olesko" userId="22f194842da0c9b0" providerId="LiveId" clId="{ACDEAF99-28D8-4BA6-A12C-A4B9DCC0E40E}" dt="2023-05-17T15:59:31.345" v="4905"/>
          <ac:spMkLst>
            <pc:docMk/>
            <pc:sldMk cId="2040379294" sldId="263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59:34.716" v="5624"/>
          <ac:spMkLst>
            <pc:docMk/>
            <pc:sldMk cId="2040379294" sldId="263"/>
            <ac:spMk id="8" creationId="{22A0E70C-4154-FA35-85BE-7BB32C87ED4A}"/>
          </ac:spMkLst>
        </pc:spChg>
        <pc:spChg chg="add del mod">
          <ac:chgData name="Dawid Olesko" userId="22f194842da0c9b0" providerId="LiveId" clId="{ACDEAF99-28D8-4BA6-A12C-A4B9DCC0E40E}" dt="2023-05-17T15:59:31.397" v="4923"/>
          <ac:spMkLst>
            <pc:docMk/>
            <pc:sldMk cId="2040379294" sldId="263"/>
            <ac:spMk id="10" creationId="{ABEAA445-A181-7F03-34FD-D2848693EAEE}"/>
          </ac:spMkLst>
        </pc:spChg>
        <pc:spChg chg="add mod">
          <ac:chgData name="Dawid Olesko" userId="22f194842da0c9b0" providerId="LiveId" clId="{ACDEAF99-28D8-4BA6-A12C-A4B9DCC0E40E}" dt="2023-05-17T15:59:34.716" v="5625"/>
          <ac:spMkLst>
            <pc:docMk/>
            <pc:sldMk cId="2040379294" sldId="263"/>
            <ac:spMk id="14" creationId="{B82AEA94-BE5F-6E2D-7B39-36B58C91205F}"/>
          </ac:spMkLst>
        </pc:spChg>
        <pc:spChg chg="del">
          <ac:chgData name="Dawid Olesko" userId="22f194842da0c9b0" providerId="LiveId" clId="{ACDEAF99-28D8-4BA6-A12C-A4B9DCC0E40E}" dt="2023-05-17T15:59:31.355" v="4909"/>
          <ac:spMkLst>
            <pc:docMk/>
            <pc:sldMk cId="2040379294" sldId="263"/>
            <ac:spMk id="49" creationId="{735A81F5-A5E1-8820-1D52-4D2542F5FB63}"/>
          </ac:spMkLst>
        </pc:spChg>
        <pc:spChg chg="del">
          <ac:chgData name="Dawid Olesko" userId="22f194842da0c9b0" providerId="LiveId" clId="{ACDEAF99-28D8-4BA6-A12C-A4B9DCC0E40E}" dt="2023-05-17T15:59:31.359" v="4911"/>
          <ac:spMkLst>
            <pc:docMk/>
            <pc:sldMk cId="2040379294" sldId="263"/>
            <ac:spMk id="50" creationId="{AB775525-5C3C-AEDD-4E76-911DFD8FD3CE}"/>
          </ac:spMkLst>
        </pc:spChg>
        <pc:spChg chg="del">
          <ac:chgData name="Dawid Olesko" userId="22f194842da0c9b0" providerId="LiveId" clId="{ACDEAF99-28D8-4BA6-A12C-A4B9DCC0E40E}" dt="2023-05-17T15:59:31.361" v="4913"/>
          <ac:spMkLst>
            <pc:docMk/>
            <pc:sldMk cId="2040379294" sldId="263"/>
            <ac:spMk id="51" creationId="{285F3F54-D3FA-E8CB-1E72-753FC5CD9860}"/>
          </ac:spMkLst>
        </pc:spChg>
        <pc:picChg chg="mod modVis">
          <ac:chgData name="Dawid Olesko" userId="22f194842da0c9b0" providerId="LiveId" clId="{ACDEAF99-28D8-4BA6-A12C-A4B9DCC0E40E}" dt="2023-05-17T15:59:34.721" v="5627"/>
          <ac:picMkLst>
            <pc:docMk/>
            <pc:sldMk cId="2040379294" sldId="263"/>
            <ac:picMk id="3" creationId="{14D838F1-55B6-CE72-A656-A1E3216C41A3}"/>
          </ac:picMkLst>
        </pc:picChg>
        <pc:picChg chg="del">
          <ac:chgData name="Dawid Olesko" userId="22f194842da0c9b0" providerId="LiveId" clId="{ACDEAF99-28D8-4BA6-A12C-A4B9DCC0E40E}" dt="2023-05-17T15:59:31.351" v="4907"/>
          <ac:picMkLst>
            <pc:docMk/>
            <pc:sldMk cId="2040379294" sldId="263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59:31.371" v="4917"/>
          <ac:picMkLst>
            <pc:docMk/>
            <pc:sldMk cId="2040379294" sldId="263"/>
            <ac:picMk id="6" creationId="{AFF3F719-81D8-C1D6-05D7-2105A95AB1B0}"/>
          </ac:picMkLst>
        </pc:picChg>
        <pc:picChg chg="del">
          <ac:chgData name="Dawid Olesko" userId="22f194842da0c9b0" providerId="LiveId" clId="{ACDEAF99-28D8-4BA6-A12C-A4B9DCC0E40E}" dt="2023-05-17T15:59:31.365" v="4915"/>
          <ac:picMkLst>
            <pc:docMk/>
            <pc:sldMk cId="2040379294" sldId="263"/>
            <ac:picMk id="7" creationId="{D92947CA-1D51-F8E9-450A-F069BAB101E0}"/>
          </ac:picMkLst>
        </pc:picChg>
        <pc:picChg chg="add del mod ord">
          <ac:chgData name="Dawid Olesko" userId="22f194842da0c9b0" providerId="LiveId" clId="{ACDEAF99-28D8-4BA6-A12C-A4B9DCC0E40E}" dt="2023-05-17T15:59:34.705" v="5622"/>
          <ac:picMkLst>
            <pc:docMk/>
            <pc:sldMk cId="2040379294" sldId="263"/>
            <ac:picMk id="12" creationId="{2EDAF52E-C3D6-D966-589C-1631396BAD6D}"/>
          </ac:picMkLst>
        </pc:picChg>
        <pc:picChg chg="del">
          <ac:chgData name="Dawid Olesko" userId="22f194842da0c9b0" providerId="LiveId" clId="{ACDEAF99-28D8-4BA6-A12C-A4B9DCC0E40E}" dt="2023-05-17T15:59:31.339" v="4903"/>
          <ac:picMkLst>
            <pc:docMk/>
            <pc:sldMk cId="2040379294" sldId="263"/>
            <ac:picMk id="44" creationId="{CAEC2E80-D2E5-463F-9674-C1D54C5F3069}"/>
          </ac:picMkLst>
        </pc:picChg>
      </pc:sldChg>
      <pc:sldChg chg="addSp delSp modSp add del mod">
        <pc:chgData name="Dawid Olesko" userId="22f194842da0c9b0" providerId="LiveId" clId="{ACDEAF99-28D8-4BA6-A12C-A4B9DCC0E40E}" dt="2023-05-17T15:59:31.298" v="4831" actId="2696"/>
        <pc:sldMkLst>
          <pc:docMk/>
          <pc:sldMk cId="2215952522" sldId="263"/>
        </pc:sldMkLst>
        <pc:spChg chg="add del">
          <ac:chgData name="Dawid Olesko" userId="22f194842da0c9b0" providerId="LiveId" clId="{ACDEAF99-28D8-4BA6-A12C-A4B9DCC0E40E}" dt="2023-05-17T15:59:29.910" v="4802"/>
          <ac:spMkLst>
            <pc:docMk/>
            <pc:sldMk cId="2215952522" sldId="263"/>
            <ac:spMk id="3" creationId="{985F61A3-ABDA-8E11-9191-939DF4D61EBD}"/>
          </ac:spMkLst>
        </pc:spChg>
        <pc:spChg chg="add del mod modVis">
          <ac:chgData name="Dawid Olesko" userId="22f194842da0c9b0" providerId="LiveId" clId="{ACDEAF99-28D8-4BA6-A12C-A4B9DCC0E40E}" dt="2023-05-17T15:59:30.836" v="4816"/>
          <ac:spMkLst>
            <pc:docMk/>
            <pc:sldMk cId="2215952522" sldId="263"/>
            <ac:spMk id="4" creationId="{1BD477AC-EAD5-4393-B544-081EF2F95AF0}"/>
          </ac:spMkLst>
        </pc:spChg>
        <pc:spChg chg="add del mod">
          <ac:chgData name="Dawid Olesko" userId="22f194842da0c9b0" providerId="LiveId" clId="{ACDEAF99-28D8-4BA6-A12C-A4B9DCC0E40E}" dt="2023-05-17T15:59:30.992" v="4819"/>
          <ac:spMkLst>
            <pc:docMk/>
            <pc:sldMk cId="2215952522" sldId="263"/>
            <ac:spMk id="6" creationId="{9E3FE1A0-51DD-F9E6-A648-FA05B75FB22B}"/>
          </ac:spMkLst>
        </pc:spChg>
      </pc:sldChg>
      <pc:sldChg chg="addSp modSp add del mod modTransition">
        <pc:chgData name="Dawid Olesko" userId="22f194842da0c9b0" providerId="LiveId" clId="{ACDEAF99-28D8-4BA6-A12C-A4B9DCC0E40E}" dt="2023-05-17T16:00:06.968" v="5830" actId="47"/>
        <pc:sldMkLst>
          <pc:docMk/>
          <pc:sldMk cId="2562038379" sldId="263"/>
        </pc:sldMkLst>
        <pc:picChg chg="add mod">
          <ac:chgData name="Dawid Olesko" userId="22f194842da0c9b0" providerId="LiveId" clId="{ACDEAF99-28D8-4BA6-A12C-A4B9DCC0E40E}" dt="2023-05-17T15:59:35.013" v="5825"/>
          <ac:picMkLst>
            <pc:docMk/>
            <pc:sldMk cId="2562038379" sldId="263"/>
            <ac:picMk id="3" creationId="{270F819E-4F76-C798-74D7-126755D42D16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38:58.918" v="1724" actId="2696"/>
        <pc:sldMkLst>
          <pc:docMk/>
          <pc:sldMk cId="3675136634" sldId="263"/>
        </pc:sldMkLst>
        <pc:spChg chg="add del mod">
          <ac:chgData name="Dawid Olesko" userId="22f194842da0c9b0" providerId="LiveId" clId="{ACDEAF99-28D8-4BA6-A12C-A4B9DCC0E40E}" dt="2023-05-17T15:38:57.334" v="1239"/>
          <ac:spMkLst>
            <pc:docMk/>
            <pc:sldMk cId="3675136634" sldId="263"/>
            <ac:spMk id="4" creationId="{DBB0ED38-D865-17ED-7779-97CA6466E4DD}"/>
          </ac:spMkLst>
        </pc:spChg>
        <pc:spChg chg="del">
          <ac:chgData name="Dawid Olesko" userId="22f194842da0c9b0" providerId="LiveId" clId="{ACDEAF99-28D8-4BA6-A12C-A4B9DCC0E40E}" dt="2023-05-17T15:38:57.300" v="1229"/>
          <ac:spMkLst>
            <pc:docMk/>
            <pc:sldMk cId="3675136634" sldId="263"/>
            <ac:spMk id="9" creationId="{65D4B369-97A5-B09D-047D-003583A66983}"/>
          </ac:spMkLst>
        </pc:spChg>
        <pc:spChg chg="add mod">
          <ac:chgData name="Dawid Olesko" userId="22f194842da0c9b0" providerId="LiveId" clId="{ACDEAF99-28D8-4BA6-A12C-A4B9DCC0E40E}" dt="2023-05-17T15:38:58.906" v="1702"/>
          <ac:spMkLst>
            <pc:docMk/>
            <pc:sldMk cId="3675136634" sldId="263"/>
            <ac:spMk id="10" creationId="{AB9B4E8F-1F92-65DF-F9A7-7C4BB1DF2714}"/>
          </ac:spMkLst>
        </pc:spChg>
        <pc:picChg chg="mod">
          <ac:chgData name="Dawid Olesko" userId="22f194842da0c9b0" providerId="LiveId" clId="{ACDEAF99-28D8-4BA6-A12C-A4B9DCC0E40E}" dt="2023-05-17T15:38:58.911" v="1704"/>
          <ac:picMkLst>
            <pc:docMk/>
            <pc:sldMk cId="3675136634" sldId="263"/>
            <ac:picMk id="3" creationId="{7B1A37F2-8B91-0054-5DB9-D27AEF330F22}"/>
          </ac:picMkLst>
        </pc:picChg>
        <pc:picChg chg="add del mod ord">
          <ac:chgData name="Dawid Olesko" userId="22f194842da0c9b0" providerId="LiveId" clId="{ACDEAF99-28D8-4BA6-A12C-A4B9DCC0E40E}" dt="2023-05-17T15:38:58.885" v="1699"/>
          <ac:picMkLst>
            <pc:docMk/>
            <pc:sldMk cId="3675136634" sldId="263"/>
            <ac:picMk id="6" creationId="{8D7ED0AB-267E-2DCB-C8AD-68C1F6B9A0EA}"/>
          </ac:picMkLst>
        </pc:picChg>
        <pc:picChg chg="add mod">
          <ac:chgData name="Dawid Olesko" userId="22f194842da0c9b0" providerId="LiveId" clId="{ACDEAF99-28D8-4BA6-A12C-A4B9DCC0E40E}" dt="2023-05-17T15:38:58.912" v="1710"/>
          <ac:picMkLst>
            <pc:docMk/>
            <pc:sldMk cId="3675136634" sldId="263"/>
            <ac:picMk id="7" creationId="{DF6B1BB6-FE40-052D-D320-9C8C3AE0DE95}"/>
          </ac:picMkLst>
        </pc:picChg>
        <pc:picChg chg="del">
          <ac:chgData name="Dawid Olesko" userId="22f194842da0c9b0" providerId="LiveId" clId="{ACDEAF99-28D8-4BA6-A12C-A4B9DCC0E40E}" dt="2023-05-17T15:38:57.307" v="1231"/>
          <ac:picMkLst>
            <pc:docMk/>
            <pc:sldMk cId="3675136634" sldId="263"/>
            <ac:picMk id="13" creationId="{D390361B-9AAB-B281-75AF-2888C2DE74ED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42:28.986" v="2895" actId="2696"/>
        <pc:sldMkLst>
          <pc:docMk/>
          <pc:sldMk cId="3983409115" sldId="263"/>
        </pc:sldMkLst>
        <pc:spChg chg="add del mod">
          <ac:chgData name="Dawid Olesko" userId="22f194842da0c9b0" providerId="LiveId" clId="{ACDEAF99-28D8-4BA6-A12C-A4B9DCC0E40E}" dt="2023-05-17T15:42:27.304" v="2398"/>
          <ac:spMkLst>
            <pc:docMk/>
            <pc:sldMk cId="3983409115" sldId="263"/>
            <ac:spMk id="4" creationId="{972001C9-B16F-7DC3-E0DD-B5FD205D25E0}"/>
          </ac:spMkLst>
        </pc:spChg>
        <pc:spChg chg="del">
          <ac:chgData name="Dawid Olesko" userId="22f194842da0c9b0" providerId="LiveId" clId="{ACDEAF99-28D8-4BA6-A12C-A4B9DCC0E40E}" dt="2023-05-17T15:42:27.270" v="2388"/>
          <ac:spMkLst>
            <pc:docMk/>
            <pc:sldMk cId="3983409115" sldId="263"/>
            <ac:spMk id="9" creationId="{3A01AA31-6E06-4453-70A9-956A85DAA566}"/>
          </ac:spMkLst>
        </pc:spChg>
        <pc:spChg chg="add mod">
          <ac:chgData name="Dawid Olesko" userId="22f194842da0c9b0" providerId="LiveId" clId="{ACDEAF99-28D8-4BA6-A12C-A4B9DCC0E40E}" dt="2023-05-17T15:42:28.916" v="2873"/>
          <ac:spMkLst>
            <pc:docMk/>
            <pc:sldMk cId="3983409115" sldId="263"/>
            <ac:spMk id="10" creationId="{24CF5FD8-0D03-FB7D-532F-F142CAAE0E29}"/>
          </ac:spMkLst>
        </pc:spChg>
        <pc:picChg chg="mod">
          <ac:chgData name="Dawid Olesko" userId="22f194842da0c9b0" providerId="LiveId" clId="{ACDEAF99-28D8-4BA6-A12C-A4B9DCC0E40E}" dt="2023-05-17T15:42:28.980" v="2875"/>
          <ac:picMkLst>
            <pc:docMk/>
            <pc:sldMk cId="3983409115" sldId="263"/>
            <ac:picMk id="3" creationId="{DF2DA90C-2BB5-572C-86D8-814101E3B7BC}"/>
          </ac:picMkLst>
        </pc:picChg>
        <pc:picChg chg="add del mod ord">
          <ac:chgData name="Dawid Olesko" userId="22f194842da0c9b0" providerId="LiveId" clId="{ACDEAF99-28D8-4BA6-A12C-A4B9DCC0E40E}" dt="2023-05-17T15:42:28.898" v="2870"/>
          <ac:picMkLst>
            <pc:docMk/>
            <pc:sldMk cId="3983409115" sldId="263"/>
            <ac:picMk id="6" creationId="{F5C8C91C-0972-A509-6C13-3476CF553E0E}"/>
          </ac:picMkLst>
        </pc:picChg>
        <pc:picChg chg="add mod">
          <ac:chgData name="Dawid Olesko" userId="22f194842da0c9b0" providerId="LiveId" clId="{ACDEAF99-28D8-4BA6-A12C-A4B9DCC0E40E}" dt="2023-05-17T15:42:28.981" v="2881"/>
          <ac:picMkLst>
            <pc:docMk/>
            <pc:sldMk cId="3983409115" sldId="263"/>
            <ac:picMk id="7" creationId="{E5812FD1-EC9A-BF2E-0342-0C154719A8AC}"/>
          </ac:picMkLst>
        </pc:picChg>
        <pc:picChg chg="del">
          <ac:chgData name="Dawid Olesko" userId="22f194842da0c9b0" providerId="LiveId" clId="{ACDEAF99-28D8-4BA6-A12C-A4B9DCC0E40E}" dt="2023-05-17T15:42:27.276" v="2390"/>
          <ac:picMkLst>
            <pc:docMk/>
            <pc:sldMk cId="3983409115" sldId="263"/>
            <ac:picMk id="13" creationId="{F12834F0-DF02-1E47-E975-38824AF33F92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52:22.862" v="4464" actId="2696"/>
        <pc:sldMkLst>
          <pc:docMk/>
          <pc:sldMk cId="29357327" sldId="264"/>
        </pc:sldMkLst>
        <pc:spChg chg="mod modVis">
          <ac:chgData name="Dawid Olesko" userId="22f194842da0c9b0" providerId="LiveId" clId="{ACDEAF99-28D8-4BA6-A12C-A4B9DCC0E40E}" dt="2023-05-17T15:52:22.591" v="4147"/>
          <ac:spMkLst>
            <pc:docMk/>
            <pc:sldMk cId="29357327" sldId="264"/>
            <ac:spMk id="2" creationId="{77F71460-9EF0-208D-D6AA-7401DDE75707}"/>
          </ac:spMkLst>
        </pc:spChg>
        <pc:spChg chg="mod modVis">
          <ac:chgData name="Dawid Olesko" userId="22f194842da0c9b0" providerId="LiveId" clId="{ACDEAF99-28D8-4BA6-A12C-A4B9DCC0E40E}" dt="2023-05-17T15:52:22.591" v="4152"/>
          <ac:spMkLst>
            <pc:docMk/>
            <pc:sldMk cId="29357327" sldId="264"/>
            <ac:spMk id="49" creationId="{735A81F5-A5E1-8820-1D52-4D2542F5FB63}"/>
          </ac:spMkLst>
        </pc:spChg>
        <pc:spChg chg="mod modVis">
          <ac:chgData name="Dawid Olesko" userId="22f194842da0c9b0" providerId="LiveId" clId="{ACDEAF99-28D8-4BA6-A12C-A4B9DCC0E40E}" dt="2023-05-17T15:52:22.592" v="4155"/>
          <ac:spMkLst>
            <pc:docMk/>
            <pc:sldMk cId="29357327" sldId="264"/>
            <ac:spMk id="50" creationId="{AB775525-5C3C-AEDD-4E76-911DFD8FD3CE}"/>
          </ac:spMkLst>
        </pc:spChg>
        <pc:spChg chg="mod modVis">
          <ac:chgData name="Dawid Olesko" userId="22f194842da0c9b0" providerId="LiveId" clId="{ACDEAF99-28D8-4BA6-A12C-A4B9DCC0E40E}" dt="2023-05-17T15:52:22.593" v="4158"/>
          <ac:spMkLst>
            <pc:docMk/>
            <pc:sldMk cId="29357327" sldId="264"/>
            <ac:spMk id="51" creationId="{285F3F54-D3FA-E8CB-1E72-753FC5CD9860}"/>
          </ac:spMkLst>
        </pc:spChg>
        <pc:spChg chg="del">
          <ac:chgData name="Dawid Olesko" userId="22f194842da0c9b0" providerId="LiveId" clId="{ACDEAF99-28D8-4BA6-A12C-A4B9DCC0E40E}" dt="2023-05-17T15:52:21.229" v="4079"/>
          <ac:spMkLst>
            <pc:docMk/>
            <pc:sldMk cId="29357327" sldId="264"/>
            <ac:spMk id="52" creationId="{22AF8523-5E2B-A40D-B9C5-B17C95C38F0C}"/>
          </ac:spMkLst>
        </pc:spChg>
        <pc:spChg chg="del">
          <ac:chgData name="Dawid Olesko" userId="22f194842da0c9b0" providerId="LiveId" clId="{ACDEAF99-28D8-4BA6-A12C-A4B9DCC0E40E}" dt="2023-05-17T15:52:21.235" v="4081"/>
          <ac:spMkLst>
            <pc:docMk/>
            <pc:sldMk cId="29357327" sldId="264"/>
            <ac:spMk id="53" creationId="{E02DACBF-B4D7-D66E-D381-91959B05B4F2}"/>
          </ac:spMkLst>
        </pc:spChg>
        <pc:spChg chg="del">
          <ac:chgData name="Dawid Olesko" userId="22f194842da0c9b0" providerId="LiveId" clId="{ACDEAF99-28D8-4BA6-A12C-A4B9DCC0E40E}" dt="2023-05-17T15:52:21.241" v="4083"/>
          <ac:spMkLst>
            <pc:docMk/>
            <pc:sldMk cId="29357327" sldId="264"/>
            <ac:spMk id="54" creationId="{9E451069-8996-7840-26C8-0219FA2FAAD6}"/>
          </ac:spMkLst>
        </pc:spChg>
        <pc:spChg chg="del">
          <ac:chgData name="Dawid Olesko" userId="22f194842da0c9b0" providerId="LiveId" clId="{ACDEAF99-28D8-4BA6-A12C-A4B9DCC0E40E}" dt="2023-05-17T15:52:21.244" v="4085"/>
          <ac:spMkLst>
            <pc:docMk/>
            <pc:sldMk cId="29357327" sldId="264"/>
            <ac:spMk id="57" creationId="{708D4CE6-30A9-98E1-9AD0-CF97A470C60A}"/>
          </ac:spMkLst>
        </pc:spChg>
        <pc:picChg chg="add mod modVis">
          <ac:chgData name="Dawid Olesko" userId="22f194842da0c9b0" providerId="LiveId" clId="{ACDEAF99-28D8-4BA6-A12C-A4B9DCC0E40E}" dt="2023-05-17T15:52:22.604" v="4186"/>
          <ac:picMkLst>
            <pc:docMk/>
            <pc:sldMk cId="29357327" sldId="264"/>
            <ac:picMk id="3" creationId="{52C318DD-122A-C5D6-0C5B-1610400F1868}"/>
          </ac:picMkLst>
        </pc:picChg>
        <pc:picChg chg="mod modVis">
          <ac:chgData name="Dawid Olesko" userId="22f194842da0c9b0" providerId="LiveId" clId="{ACDEAF99-28D8-4BA6-A12C-A4B9DCC0E40E}" dt="2023-05-17T15:52:22.591" v="4149"/>
          <ac:picMkLst>
            <pc:docMk/>
            <pc:sldMk cId="29357327" sldId="264"/>
            <ac:picMk id="5" creationId="{05334066-7603-26B9-15A7-822D3FDAAEC9}"/>
          </ac:picMkLst>
        </pc:picChg>
        <pc:picChg chg="add mod ord">
          <ac:chgData name="Dawid Olesko" userId="22f194842da0c9b0" providerId="LiveId" clId="{ACDEAF99-28D8-4BA6-A12C-A4B9DCC0E40E}" dt="2023-05-17T15:52:22.604" v="4188"/>
          <ac:picMkLst>
            <pc:docMk/>
            <pc:sldMk cId="29357327" sldId="264"/>
            <ac:picMk id="6" creationId="{2C39C348-6A80-18E1-39DA-CC86772CBE1A}"/>
          </ac:picMkLst>
        </pc:picChg>
        <pc:picChg chg="add mod">
          <ac:chgData name="Dawid Olesko" userId="22f194842da0c9b0" providerId="LiveId" clId="{ACDEAF99-28D8-4BA6-A12C-A4B9DCC0E40E}" dt="2023-05-17T15:52:22.597" v="4182"/>
          <ac:picMkLst>
            <pc:docMk/>
            <pc:sldMk cId="29357327" sldId="264"/>
            <ac:picMk id="7" creationId="{E6F4B6CE-0AD1-A1A0-D5DA-E699A561869C}"/>
          </ac:picMkLst>
        </pc:picChg>
        <pc:picChg chg="mod modVis">
          <ac:chgData name="Dawid Olesko" userId="22f194842da0c9b0" providerId="LiveId" clId="{ACDEAF99-28D8-4BA6-A12C-A4B9DCC0E40E}" dt="2023-05-17T15:52:22.590" v="4145"/>
          <ac:picMkLst>
            <pc:docMk/>
            <pc:sldMk cId="29357327" sldId="264"/>
            <ac:picMk id="44" creationId="{CAEC2E80-D2E5-463F-9674-C1D54C5F3069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59:33.012" v="5212" actId="2696"/>
        <pc:sldMkLst>
          <pc:docMk/>
          <pc:sldMk cId="479911386" sldId="264"/>
        </pc:sldMkLst>
        <pc:spChg chg="mod modVis">
          <ac:chgData name="Dawid Olesko" userId="22f194842da0c9b0" providerId="LiveId" clId="{ACDEAF99-28D8-4BA6-A12C-A4B9DCC0E40E}" dt="2023-05-17T15:59:32.857" v="5035"/>
          <ac:spMkLst>
            <pc:docMk/>
            <pc:sldMk cId="479911386" sldId="264"/>
            <ac:spMk id="2" creationId="{77F71460-9EF0-208D-D6AA-7401DDE75707}"/>
          </ac:spMkLst>
        </pc:spChg>
        <pc:spChg chg="mod modVis">
          <ac:chgData name="Dawid Olesko" userId="22f194842da0c9b0" providerId="LiveId" clId="{ACDEAF99-28D8-4BA6-A12C-A4B9DCC0E40E}" dt="2023-05-17T15:59:32.859" v="5040"/>
          <ac:spMkLst>
            <pc:docMk/>
            <pc:sldMk cId="479911386" sldId="264"/>
            <ac:spMk id="49" creationId="{735A81F5-A5E1-8820-1D52-4D2542F5FB63}"/>
          </ac:spMkLst>
        </pc:spChg>
        <pc:spChg chg="mod modVis">
          <ac:chgData name="Dawid Olesko" userId="22f194842da0c9b0" providerId="LiveId" clId="{ACDEAF99-28D8-4BA6-A12C-A4B9DCC0E40E}" dt="2023-05-17T15:59:32.859" v="5043"/>
          <ac:spMkLst>
            <pc:docMk/>
            <pc:sldMk cId="479911386" sldId="264"/>
            <ac:spMk id="50" creationId="{AB775525-5C3C-AEDD-4E76-911DFD8FD3CE}"/>
          </ac:spMkLst>
        </pc:spChg>
        <pc:spChg chg="mod modVis">
          <ac:chgData name="Dawid Olesko" userId="22f194842da0c9b0" providerId="LiveId" clId="{ACDEAF99-28D8-4BA6-A12C-A4B9DCC0E40E}" dt="2023-05-17T15:59:32.860" v="5046"/>
          <ac:spMkLst>
            <pc:docMk/>
            <pc:sldMk cId="479911386" sldId="264"/>
            <ac:spMk id="51" creationId="{285F3F54-D3FA-E8CB-1E72-753FC5CD9860}"/>
          </ac:spMkLst>
        </pc:spChg>
        <pc:spChg chg="del">
          <ac:chgData name="Dawid Olesko" userId="22f194842da0c9b0" providerId="LiveId" clId="{ACDEAF99-28D8-4BA6-A12C-A4B9DCC0E40E}" dt="2023-05-17T15:59:31.444" v="4965"/>
          <ac:spMkLst>
            <pc:docMk/>
            <pc:sldMk cId="479911386" sldId="264"/>
            <ac:spMk id="62" creationId="{51382D99-9358-30AB-09C5-F9292522C9C3}"/>
          </ac:spMkLst>
        </pc:spChg>
        <pc:spChg chg="del">
          <ac:chgData name="Dawid Olesko" userId="22f194842da0c9b0" providerId="LiveId" clId="{ACDEAF99-28D8-4BA6-A12C-A4B9DCC0E40E}" dt="2023-05-17T15:59:31.449" v="4967"/>
          <ac:spMkLst>
            <pc:docMk/>
            <pc:sldMk cId="479911386" sldId="264"/>
            <ac:spMk id="63" creationId="{146DE594-B0F9-5E20-1694-762576165977}"/>
          </ac:spMkLst>
        </pc:spChg>
        <pc:spChg chg="del">
          <ac:chgData name="Dawid Olesko" userId="22f194842da0c9b0" providerId="LiveId" clId="{ACDEAF99-28D8-4BA6-A12C-A4B9DCC0E40E}" dt="2023-05-17T15:59:31.455" v="4969"/>
          <ac:spMkLst>
            <pc:docMk/>
            <pc:sldMk cId="479911386" sldId="264"/>
            <ac:spMk id="64" creationId="{AB7C1ADF-8531-911E-6F5C-596159EB7E37}"/>
          </ac:spMkLst>
        </pc:spChg>
        <pc:spChg chg="del">
          <ac:chgData name="Dawid Olesko" userId="22f194842da0c9b0" providerId="LiveId" clId="{ACDEAF99-28D8-4BA6-A12C-A4B9DCC0E40E}" dt="2023-05-17T15:59:31.460" v="4971"/>
          <ac:spMkLst>
            <pc:docMk/>
            <pc:sldMk cId="479911386" sldId="264"/>
            <ac:spMk id="66" creationId="{C2AD7FC2-7260-B575-E59E-05A54E3A75AF}"/>
          </ac:spMkLst>
        </pc:spChg>
        <pc:spChg chg="del">
          <ac:chgData name="Dawid Olesko" userId="22f194842da0c9b0" providerId="LiveId" clId="{ACDEAF99-28D8-4BA6-A12C-A4B9DCC0E40E}" dt="2023-05-17T15:59:31.464" v="4973"/>
          <ac:spMkLst>
            <pc:docMk/>
            <pc:sldMk cId="479911386" sldId="264"/>
            <ac:spMk id="67" creationId="{0A9C93A0-3EE2-A8C7-C5C6-283AC58E9DF0}"/>
          </ac:spMkLst>
        </pc:spChg>
        <pc:picChg chg="add mod modVis">
          <ac:chgData name="Dawid Olesko" userId="22f194842da0c9b0" providerId="LiveId" clId="{ACDEAF99-28D8-4BA6-A12C-A4B9DCC0E40E}" dt="2023-05-17T15:59:32.869" v="5074"/>
          <ac:picMkLst>
            <pc:docMk/>
            <pc:sldMk cId="479911386" sldId="264"/>
            <ac:picMk id="3" creationId="{F228575F-0BD2-B32E-E94A-08A13930A864}"/>
          </ac:picMkLst>
        </pc:picChg>
        <pc:picChg chg="mod modVis">
          <ac:chgData name="Dawid Olesko" userId="22f194842da0c9b0" providerId="LiveId" clId="{ACDEAF99-28D8-4BA6-A12C-A4B9DCC0E40E}" dt="2023-05-17T15:59:32.858" v="5037"/>
          <ac:picMkLst>
            <pc:docMk/>
            <pc:sldMk cId="479911386" sldId="264"/>
            <ac:picMk id="5" creationId="{05334066-7603-26B9-15A7-822D3FDAAEC9}"/>
          </ac:picMkLst>
        </pc:picChg>
        <pc:picChg chg="add mod ord">
          <ac:chgData name="Dawid Olesko" userId="22f194842da0c9b0" providerId="LiveId" clId="{ACDEAF99-28D8-4BA6-A12C-A4B9DCC0E40E}" dt="2023-05-17T15:59:32.870" v="5076"/>
          <ac:picMkLst>
            <pc:docMk/>
            <pc:sldMk cId="479911386" sldId="264"/>
            <ac:picMk id="6" creationId="{E5D79FD2-F0D4-A0A1-52F1-D942BD37DC34}"/>
          </ac:picMkLst>
        </pc:picChg>
        <pc:picChg chg="add mod">
          <ac:chgData name="Dawid Olesko" userId="22f194842da0c9b0" providerId="LiveId" clId="{ACDEAF99-28D8-4BA6-A12C-A4B9DCC0E40E}" dt="2023-05-17T15:59:32.864" v="5070"/>
          <ac:picMkLst>
            <pc:docMk/>
            <pc:sldMk cId="479911386" sldId="264"/>
            <ac:picMk id="7" creationId="{E46E5003-F79E-02A8-12D4-C1BF0F56D162}"/>
          </ac:picMkLst>
        </pc:picChg>
        <pc:picChg chg="mod modVis">
          <ac:chgData name="Dawid Olesko" userId="22f194842da0c9b0" providerId="LiveId" clId="{ACDEAF99-28D8-4BA6-A12C-A4B9DCC0E40E}" dt="2023-05-17T15:59:32.857" v="5033"/>
          <ac:picMkLst>
            <pc:docMk/>
            <pc:sldMk cId="479911386" sldId="264"/>
            <ac:picMk id="44" creationId="{CAEC2E80-D2E5-463F-9674-C1D54C5F3069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38:58.845" v="1661" actId="2696"/>
        <pc:sldMkLst>
          <pc:docMk/>
          <pc:sldMk cId="770378680" sldId="264"/>
        </pc:sldMkLst>
        <pc:spChg chg="mod modVis">
          <ac:chgData name="Dawid Olesko" userId="22f194842da0c9b0" providerId="LiveId" clId="{ACDEAF99-28D8-4BA6-A12C-A4B9DCC0E40E}" dt="2023-05-17T15:38:58.588" v="1369"/>
          <ac:spMkLst>
            <pc:docMk/>
            <pc:sldMk cId="770378680" sldId="264"/>
            <ac:spMk id="2" creationId="{77F71460-9EF0-208D-D6AA-7401DDE75707}"/>
          </ac:spMkLst>
        </pc:spChg>
        <pc:spChg chg="del">
          <ac:chgData name="Dawid Olesko" userId="22f194842da0c9b0" providerId="LiveId" clId="{ACDEAF99-28D8-4BA6-A12C-A4B9DCC0E40E}" dt="2023-05-17T15:38:57.381" v="1306"/>
          <ac:spMkLst>
            <pc:docMk/>
            <pc:sldMk cId="770378680" sldId="264"/>
            <ac:spMk id="20" creationId="{CE33959D-1A6D-0FCE-80B9-2467C02C389F}"/>
          </ac:spMkLst>
        </pc:spChg>
        <pc:spChg chg="del">
          <ac:chgData name="Dawid Olesko" userId="22f194842da0c9b0" providerId="LiveId" clId="{ACDEAF99-28D8-4BA6-A12C-A4B9DCC0E40E}" dt="2023-05-17T15:38:57.386" v="1308"/>
          <ac:spMkLst>
            <pc:docMk/>
            <pc:sldMk cId="770378680" sldId="264"/>
            <ac:spMk id="21" creationId="{1D2D0820-F585-AD58-7C4E-40B767AC07C7}"/>
          </ac:spMkLst>
        </pc:spChg>
        <pc:spChg chg="del">
          <ac:chgData name="Dawid Olesko" userId="22f194842da0c9b0" providerId="LiveId" clId="{ACDEAF99-28D8-4BA6-A12C-A4B9DCC0E40E}" dt="2023-05-17T15:38:57.389" v="1310"/>
          <ac:spMkLst>
            <pc:docMk/>
            <pc:sldMk cId="770378680" sldId="264"/>
            <ac:spMk id="22" creationId="{979BFA05-01C3-01CB-4597-B529E7596861}"/>
          </ac:spMkLst>
        </pc:spChg>
        <pc:spChg chg="del">
          <ac:chgData name="Dawid Olesko" userId="22f194842da0c9b0" providerId="LiveId" clId="{ACDEAF99-28D8-4BA6-A12C-A4B9DCC0E40E}" dt="2023-05-17T15:38:57.394" v="1312"/>
          <ac:spMkLst>
            <pc:docMk/>
            <pc:sldMk cId="770378680" sldId="264"/>
            <ac:spMk id="25" creationId="{19E71CFD-30BA-F278-8B24-C280A05969D5}"/>
          </ac:spMkLst>
        </pc:spChg>
        <pc:picChg chg="add mod modVis">
          <ac:chgData name="Dawid Olesko" userId="22f194842da0c9b0" providerId="LiveId" clId="{ACDEAF99-28D8-4BA6-A12C-A4B9DCC0E40E}" dt="2023-05-17T15:38:58.599" v="1401"/>
          <ac:picMkLst>
            <pc:docMk/>
            <pc:sldMk cId="770378680" sldId="264"/>
            <ac:picMk id="3" creationId="{F57539EF-455C-FF5F-391F-2C5673F024AE}"/>
          </ac:picMkLst>
        </pc:picChg>
        <pc:picChg chg="mod modVis">
          <ac:chgData name="Dawid Olesko" userId="22f194842da0c9b0" providerId="LiveId" clId="{ACDEAF99-28D8-4BA6-A12C-A4B9DCC0E40E}" dt="2023-05-17T15:38:58.589" v="1371"/>
          <ac:picMkLst>
            <pc:docMk/>
            <pc:sldMk cId="770378680" sldId="264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38:58.589" v="1373"/>
          <ac:picMkLst>
            <pc:docMk/>
            <pc:sldMk cId="770378680" sldId="264"/>
            <ac:picMk id="6" creationId="{92D4371D-C444-4059-7061-7AE1DEADFCBF}"/>
          </ac:picMkLst>
        </pc:picChg>
        <pc:picChg chg="add mod ord">
          <ac:chgData name="Dawid Olesko" userId="22f194842da0c9b0" providerId="LiveId" clId="{ACDEAF99-28D8-4BA6-A12C-A4B9DCC0E40E}" dt="2023-05-17T15:38:58.600" v="1403"/>
          <ac:picMkLst>
            <pc:docMk/>
            <pc:sldMk cId="770378680" sldId="264"/>
            <ac:picMk id="7" creationId="{7FE1F985-335A-39B4-AEE0-CADED1CF7527}"/>
          </ac:picMkLst>
        </pc:picChg>
        <pc:picChg chg="add mod">
          <ac:chgData name="Dawid Olesko" userId="22f194842da0c9b0" providerId="LiveId" clId="{ACDEAF99-28D8-4BA6-A12C-A4B9DCC0E40E}" dt="2023-05-17T15:38:58.594" v="1397"/>
          <ac:picMkLst>
            <pc:docMk/>
            <pc:sldMk cId="770378680" sldId="264"/>
            <ac:picMk id="8" creationId="{8AE51C14-F4B3-D202-D599-70D55889D5E1}"/>
          </ac:picMkLst>
        </pc:picChg>
      </pc:sldChg>
      <pc:sldChg chg="addSp delSp modSp add del mod">
        <pc:chgData name="Dawid Olesko" userId="22f194842da0c9b0" providerId="LiveId" clId="{ACDEAF99-28D8-4BA6-A12C-A4B9DCC0E40E}" dt="2023-05-17T15:37:41.156" v="556" actId="2696"/>
        <pc:sldMkLst>
          <pc:docMk/>
          <pc:sldMk cId="944932467" sldId="264"/>
        </pc:sldMkLst>
        <pc:spChg chg="add del">
          <ac:chgData name="Dawid Olesko" userId="22f194842da0c9b0" providerId="LiveId" clId="{ACDEAF99-28D8-4BA6-A12C-A4B9DCC0E40E}" dt="2023-05-17T15:37:40.006" v="527"/>
          <ac:spMkLst>
            <pc:docMk/>
            <pc:sldMk cId="944932467" sldId="264"/>
            <ac:spMk id="3" creationId="{F4A3B6BE-74EE-6297-ECCD-91CA254C7910}"/>
          </ac:spMkLst>
        </pc:spChg>
        <pc:spChg chg="add del mod modVis">
          <ac:chgData name="Dawid Olesko" userId="22f194842da0c9b0" providerId="LiveId" clId="{ACDEAF99-28D8-4BA6-A12C-A4B9DCC0E40E}" dt="2023-05-17T15:37:40.815" v="541"/>
          <ac:spMkLst>
            <pc:docMk/>
            <pc:sldMk cId="944932467" sldId="264"/>
            <ac:spMk id="4" creationId="{10D3AF6A-C1FE-7C33-D2A7-0D13A252B13F}"/>
          </ac:spMkLst>
        </pc:spChg>
        <pc:spChg chg="add del mod">
          <ac:chgData name="Dawid Olesko" userId="22f194842da0c9b0" providerId="LiveId" clId="{ACDEAF99-28D8-4BA6-A12C-A4B9DCC0E40E}" dt="2023-05-17T15:37:40.938" v="544"/>
          <ac:spMkLst>
            <pc:docMk/>
            <pc:sldMk cId="944932467" sldId="264"/>
            <ac:spMk id="7" creationId="{208F2F2D-9FD5-6DBD-6137-9C8EB0B291B7}"/>
          </ac:spMkLst>
        </pc:spChg>
      </pc:sldChg>
      <pc:sldChg chg="addSp delSp modSp add del mod modTransition delAnim modAnim">
        <pc:chgData name="Dawid Olesko" userId="22f194842da0c9b0" providerId="LiveId" clId="{ACDEAF99-28D8-4BA6-A12C-A4B9DCC0E40E}" dt="2023-05-17T15:42:28.797" v="2828" actId="2696"/>
        <pc:sldMkLst>
          <pc:docMk/>
          <pc:sldMk cId="1676040869" sldId="264"/>
        </pc:sldMkLst>
        <pc:spChg chg="mod modVis">
          <ac:chgData name="Dawid Olesko" userId="22f194842da0c9b0" providerId="LiveId" clId="{ACDEAF99-28D8-4BA6-A12C-A4B9DCC0E40E}" dt="2023-05-17T15:42:28.551" v="2528"/>
          <ac:spMkLst>
            <pc:docMk/>
            <pc:sldMk cId="1676040869" sldId="264"/>
            <ac:spMk id="2" creationId="{77F71460-9EF0-208D-D6AA-7401DDE75707}"/>
          </ac:spMkLst>
        </pc:spChg>
        <pc:spChg chg="mod modVis">
          <ac:chgData name="Dawid Olesko" userId="22f194842da0c9b0" providerId="LiveId" clId="{ACDEAF99-28D8-4BA6-A12C-A4B9DCC0E40E}" dt="2023-05-17T15:42:28.552" v="2534"/>
          <ac:spMkLst>
            <pc:docMk/>
            <pc:sldMk cId="1676040869" sldId="264"/>
            <ac:spMk id="30" creationId="{35376DCF-16E2-9047-DCA7-E839CC0F14B7}"/>
          </ac:spMkLst>
        </pc:spChg>
        <pc:spChg chg="del">
          <ac:chgData name="Dawid Olesko" userId="22f194842da0c9b0" providerId="LiveId" clId="{ACDEAF99-28D8-4BA6-A12C-A4B9DCC0E40E}" dt="2023-05-17T15:42:27.347" v="2465"/>
          <ac:spMkLst>
            <pc:docMk/>
            <pc:sldMk cId="1676040869" sldId="264"/>
            <ac:spMk id="31" creationId="{FD3B463B-C664-B296-9EB8-309D9F46D663}"/>
          </ac:spMkLst>
        </pc:spChg>
        <pc:spChg chg="del">
          <ac:chgData name="Dawid Olesko" userId="22f194842da0c9b0" providerId="LiveId" clId="{ACDEAF99-28D8-4BA6-A12C-A4B9DCC0E40E}" dt="2023-05-17T15:42:27.352" v="2467"/>
          <ac:spMkLst>
            <pc:docMk/>
            <pc:sldMk cId="1676040869" sldId="264"/>
            <ac:spMk id="32" creationId="{297CE52A-08FA-1B42-B2FF-07AE3324EA41}"/>
          </ac:spMkLst>
        </pc:spChg>
        <pc:spChg chg="del">
          <ac:chgData name="Dawid Olesko" userId="22f194842da0c9b0" providerId="LiveId" clId="{ACDEAF99-28D8-4BA6-A12C-A4B9DCC0E40E}" dt="2023-05-17T15:42:27.356" v="2469"/>
          <ac:spMkLst>
            <pc:docMk/>
            <pc:sldMk cId="1676040869" sldId="264"/>
            <ac:spMk id="33" creationId="{0A618889-7190-D38A-8E9F-5A95CDB63038}"/>
          </ac:spMkLst>
        </pc:spChg>
        <pc:spChg chg="del">
          <ac:chgData name="Dawid Olesko" userId="22f194842da0c9b0" providerId="LiveId" clId="{ACDEAF99-28D8-4BA6-A12C-A4B9DCC0E40E}" dt="2023-05-17T15:42:27.360" v="2471"/>
          <ac:spMkLst>
            <pc:docMk/>
            <pc:sldMk cId="1676040869" sldId="264"/>
            <ac:spMk id="36" creationId="{CDD60452-C664-A8D4-21AC-6D20EB1B58F5}"/>
          </ac:spMkLst>
        </pc:spChg>
        <pc:picChg chg="add mod modVis">
          <ac:chgData name="Dawid Olesko" userId="22f194842da0c9b0" providerId="LiveId" clId="{ACDEAF99-28D8-4BA6-A12C-A4B9DCC0E40E}" dt="2023-05-17T15:42:28.562" v="2562"/>
          <ac:picMkLst>
            <pc:docMk/>
            <pc:sldMk cId="1676040869" sldId="264"/>
            <ac:picMk id="3" creationId="{C6801EB3-2175-32AB-4201-6F19F7837325}"/>
          </ac:picMkLst>
        </pc:picChg>
        <pc:picChg chg="mod modVis">
          <ac:chgData name="Dawid Olesko" userId="22f194842da0c9b0" providerId="LiveId" clId="{ACDEAF99-28D8-4BA6-A12C-A4B9DCC0E40E}" dt="2023-05-17T15:42:28.552" v="2530"/>
          <ac:picMkLst>
            <pc:docMk/>
            <pc:sldMk cId="1676040869" sldId="264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42:28.552" v="2532"/>
          <ac:picMkLst>
            <pc:docMk/>
            <pc:sldMk cId="1676040869" sldId="264"/>
            <ac:picMk id="6" creationId="{92D4371D-C444-4059-7061-7AE1DEADFCBF}"/>
          </ac:picMkLst>
        </pc:picChg>
        <pc:picChg chg="add mod ord">
          <ac:chgData name="Dawid Olesko" userId="22f194842da0c9b0" providerId="LiveId" clId="{ACDEAF99-28D8-4BA6-A12C-A4B9DCC0E40E}" dt="2023-05-17T15:42:28.562" v="2564"/>
          <ac:picMkLst>
            <pc:docMk/>
            <pc:sldMk cId="1676040869" sldId="264"/>
            <ac:picMk id="7" creationId="{4ECB2BCC-A365-4191-3445-B17F6759230D}"/>
          </ac:picMkLst>
        </pc:picChg>
        <pc:picChg chg="add mod">
          <ac:chgData name="Dawid Olesko" userId="22f194842da0c9b0" providerId="LiveId" clId="{ACDEAF99-28D8-4BA6-A12C-A4B9DCC0E40E}" dt="2023-05-17T15:42:28.557" v="2558"/>
          <ac:picMkLst>
            <pc:docMk/>
            <pc:sldMk cId="1676040869" sldId="264"/>
            <ac:picMk id="8" creationId="{D5F37B03-BC7D-2BC0-C9C7-5EE6D6B6BF92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38:17.835" v="811" actId="47"/>
        <pc:sldMkLst>
          <pc:docMk/>
          <pc:sldMk cId="2967103214" sldId="264"/>
        </pc:sldMkLst>
        <pc:spChg chg="del">
          <ac:chgData name="Dawid Olesko" userId="22f194842da0c9b0" providerId="LiveId" clId="{ACDEAF99-28D8-4BA6-A12C-A4B9DCC0E40E}" dt="2023-05-17T15:37:41.204" v="616"/>
          <ac:spMkLst>
            <pc:docMk/>
            <pc:sldMk cId="2967103214" sldId="264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37:41.204" v="616"/>
          <ac:spMkLst>
            <pc:docMk/>
            <pc:sldMk cId="2967103214" sldId="264"/>
            <ac:spMk id="9" creationId="{F6EE7685-1DB0-D4BC-F497-5688321B0E71}"/>
          </ac:spMkLst>
        </pc:spChg>
        <pc:spChg chg="add del mod">
          <ac:chgData name="Dawid Olesko" userId="22f194842da0c9b0" providerId="LiveId" clId="{ACDEAF99-28D8-4BA6-A12C-A4B9DCC0E40E}" dt="2023-05-17T15:37:41.239" v="630"/>
          <ac:spMkLst>
            <pc:docMk/>
            <pc:sldMk cId="2967103214" sldId="264"/>
            <ac:spMk id="11" creationId="{85CF6CB1-4817-A31B-F4F4-575F260F30D7}"/>
          </ac:spMkLst>
        </pc:spChg>
        <pc:picChg chg="mod modVis">
          <ac:chgData name="Dawid Olesko" userId="22f194842da0c9b0" providerId="LiveId" clId="{ACDEAF99-28D8-4BA6-A12C-A4B9DCC0E40E}" dt="2023-05-17T15:37:41.246" v="664"/>
          <ac:picMkLst>
            <pc:docMk/>
            <pc:sldMk cId="2967103214" sldId="264"/>
            <ac:picMk id="3" creationId="{E62619CC-7575-CBEB-03EC-ECAFC013BED5}"/>
          </ac:picMkLst>
        </pc:picChg>
        <pc:picChg chg="del">
          <ac:chgData name="Dawid Olesko" userId="22f194842da0c9b0" providerId="LiveId" clId="{ACDEAF99-28D8-4BA6-A12C-A4B9DCC0E40E}" dt="2023-05-17T15:37:41.210" v="618"/>
          <ac:picMkLst>
            <pc:docMk/>
            <pc:sldMk cId="2967103214" sldId="264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37:41.213" v="620"/>
          <ac:picMkLst>
            <pc:docMk/>
            <pc:sldMk cId="2967103214" sldId="264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37:41.224" v="624"/>
          <ac:picMkLst>
            <pc:docMk/>
            <pc:sldMk cId="2967103214" sldId="264"/>
            <ac:picMk id="7" creationId="{5C8C385B-1F00-CE00-0187-023293E2C5FB}"/>
          </ac:picMkLst>
        </pc:picChg>
        <pc:picChg chg="del">
          <ac:chgData name="Dawid Olesko" userId="22f194842da0c9b0" providerId="LiveId" clId="{ACDEAF99-28D8-4BA6-A12C-A4B9DCC0E40E}" dt="2023-05-17T15:37:41.218" v="622"/>
          <ac:picMkLst>
            <pc:docMk/>
            <pc:sldMk cId="2967103214" sldId="264"/>
            <ac:picMk id="8" creationId="{A273A95A-1216-BA13-3674-268863B25052}"/>
          </ac:picMkLst>
        </pc:picChg>
        <pc:picChg chg="add mod ord">
          <ac:chgData name="Dawid Olesko" userId="22f194842da0c9b0" providerId="LiveId" clId="{ACDEAF99-28D8-4BA6-A12C-A4B9DCC0E40E}" dt="2023-05-17T15:37:41.247" v="666"/>
          <ac:picMkLst>
            <pc:docMk/>
            <pc:sldMk cId="2967103214" sldId="264"/>
            <ac:picMk id="13" creationId="{AA975DCE-90A9-BB88-FBDD-CB731F29554E}"/>
          </ac:picMkLst>
        </pc:picChg>
      </pc:sldChg>
      <pc:sldChg chg="addSp delSp modSp new mod modTransition setBg modAnim setClrOvrMap">
        <pc:chgData name="Dawid Olesko" userId="22f194842da0c9b0" providerId="LiveId" clId="{ACDEAF99-28D8-4BA6-A12C-A4B9DCC0E40E}" dt="2023-05-17T16:42:32.079" v="6340" actId="1076"/>
        <pc:sldMkLst>
          <pc:docMk/>
          <pc:sldMk cId="3384166693" sldId="264"/>
        </pc:sldMkLst>
        <pc:spChg chg="mod">
          <ac:chgData name="Dawid Olesko" userId="22f194842da0c9b0" providerId="LiveId" clId="{ACDEAF99-28D8-4BA6-A12C-A4B9DCC0E40E}" dt="2023-05-17T16:39:27.087" v="6300" actId="26606"/>
          <ac:spMkLst>
            <pc:docMk/>
            <pc:sldMk cId="3384166693" sldId="264"/>
            <ac:spMk id="2" creationId="{9FC36A8C-42D6-07B9-8BC4-640E32773367}"/>
          </ac:spMkLst>
        </pc:spChg>
        <pc:spChg chg="mod">
          <ac:chgData name="Dawid Olesko" userId="22f194842da0c9b0" providerId="LiveId" clId="{ACDEAF99-28D8-4BA6-A12C-A4B9DCC0E40E}" dt="2023-05-17T16:41:41.379" v="6335" actId="20577"/>
          <ac:spMkLst>
            <pc:docMk/>
            <pc:sldMk cId="3384166693" sldId="264"/>
            <ac:spMk id="3" creationId="{FA0AC8A7-AD75-A44E-24E9-1F831CF5085F}"/>
          </ac:spMkLst>
        </pc:spChg>
        <pc:spChg chg="add del">
          <ac:chgData name="Dawid Olesko" userId="22f194842da0c9b0" providerId="LiveId" clId="{ACDEAF99-28D8-4BA6-A12C-A4B9DCC0E40E}" dt="2023-05-17T16:39:27.087" v="6300" actId="26606"/>
          <ac:spMkLst>
            <pc:docMk/>
            <pc:sldMk cId="3384166693" sldId="264"/>
            <ac:spMk id="10" creationId="{7C432AFE-B3D2-4BFF-BF8F-96C27AFF1AC7}"/>
          </ac:spMkLst>
        </pc:spChg>
        <pc:spChg chg="add del">
          <ac:chgData name="Dawid Olesko" userId="22f194842da0c9b0" providerId="LiveId" clId="{ACDEAF99-28D8-4BA6-A12C-A4B9DCC0E40E}" dt="2023-05-17T16:39:27.087" v="6300" actId="26606"/>
          <ac:spMkLst>
            <pc:docMk/>
            <pc:sldMk cId="3384166693" sldId="264"/>
            <ac:spMk id="12" creationId="{AF2F604E-43BE-4DC3-B983-E071523364F8}"/>
          </ac:spMkLst>
        </pc:spChg>
        <pc:spChg chg="add del">
          <ac:chgData name="Dawid Olesko" userId="22f194842da0c9b0" providerId="LiveId" clId="{ACDEAF99-28D8-4BA6-A12C-A4B9DCC0E40E}" dt="2023-05-17T16:39:27.087" v="6300" actId="26606"/>
          <ac:spMkLst>
            <pc:docMk/>
            <pc:sldMk cId="3384166693" sldId="264"/>
            <ac:spMk id="14" creationId="{08C9B587-E65E-4B52-B37C-ABEBB6E87928}"/>
          </ac:spMkLst>
        </pc:spChg>
        <pc:spChg chg="add">
          <ac:chgData name="Dawid Olesko" userId="22f194842da0c9b0" providerId="LiveId" clId="{ACDEAF99-28D8-4BA6-A12C-A4B9DCC0E40E}" dt="2023-05-17T16:39:27.087" v="6300" actId="26606"/>
          <ac:spMkLst>
            <pc:docMk/>
            <pc:sldMk cId="3384166693" sldId="264"/>
            <ac:spMk id="19" creationId="{C5E6CFF1-2F42-4E10-9A97-F116F46F53FE}"/>
          </ac:spMkLst>
        </pc:spChg>
        <pc:picChg chg="add del">
          <ac:chgData name="Dawid Olesko" userId="22f194842da0c9b0" providerId="LiveId" clId="{ACDEAF99-28D8-4BA6-A12C-A4B9DCC0E40E}" dt="2023-05-17T16:27:06.336" v="6073" actId="478"/>
          <ac:picMkLst>
            <pc:docMk/>
            <pc:sldMk cId="3384166693" sldId="264"/>
            <ac:picMk id="4" creationId="{41CFBF2D-E618-1A60-CDF9-09950DBB0426}"/>
          </ac:picMkLst>
        </pc:picChg>
        <pc:picChg chg="add mod ord">
          <ac:chgData name="Dawid Olesko" userId="22f194842da0c9b0" providerId="LiveId" clId="{ACDEAF99-28D8-4BA6-A12C-A4B9DCC0E40E}" dt="2023-05-17T16:39:27.087" v="6300" actId="26606"/>
          <ac:picMkLst>
            <pc:docMk/>
            <pc:sldMk cId="3384166693" sldId="264"/>
            <ac:picMk id="5" creationId="{38D0AE30-4C27-18AA-4B5D-ED273B9648A3}"/>
          </ac:picMkLst>
        </pc:picChg>
        <pc:picChg chg="add mod">
          <ac:chgData name="Dawid Olesko" userId="22f194842da0c9b0" providerId="LiveId" clId="{ACDEAF99-28D8-4BA6-A12C-A4B9DCC0E40E}" dt="2023-05-17T16:42:32.079" v="6340" actId="1076"/>
          <ac:picMkLst>
            <pc:docMk/>
            <pc:sldMk cId="3384166693" sldId="264"/>
            <ac:picMk id="7" creationId="{3E39A867-5FFD-4471-EA4D-AA865B8061CB}"/>
          </ac:picMkLst>
        </pc:picChg>
        <pc:cxnChg chg="add">
          <ac:chgData name="Dawid Olesko" userId="22f194842da0c9b0" providerId="LiveId" clId="{ACDEAF99-28D8-4BA6-A12C-A4B9DCC0E40E}" dt="2023-05-17T16:39:27.087" v="6300" actId="26606"/>
          <ac:cxnSpMkLst>
            <pc:docMk/>
            <pc:sldMk cId="3384166693" sldId="264"/>
            <ac:cxnSpMk id="21" creationId="{96A8629B-8289-498B-939B-1CA0C106182C}"/>
          </ac:cxnSpMkLst>
        </pc:cxnChg>
      </pc:sldChg>
      <pc:sldChg chg="addSp delSp modSp add del mod ord modTransition delAnim modAnim">
        <pc:chgData name="Dawid Olesko" userId="22f194842da0c9b0" providerId="LiveId" clId="{ACDEAF99-28D8-4BA6-A12C-A4B9DCC0E40E}" dt="2023-05-17T15:52:23.098" v="4606" actId="2696"/>
        <pc:sldMkLst>
          <pc:docMk/>
          <pc:sldMk cId="607982715" sldId="265"/>
        </pc:sldMkLst>
        <pc:spChg chg="del">
          <ac:chgData name="Dawid Olesko" userId="22f194842da0c9b0" providerId="LiveId" clId="{ACDEAF99-28D8-4BA6-A12C-A4B9DCC0E40E}" dt="2023-05-17T15:52:22.625" v="4194"/>
          <ac:spMkLst>
            <pc:docMk/>
            <pc:sldMk cId="607982715" sldId="265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52:23.091" v="4590"/>
          <ac:spMkLst>
            <pc:docMk/>
            <pc:sldMk cId="607982715" sldId="265"/>
            <ac:spMk id="8" creationId="{44E70C84-306F-B227-E403-67F5D7926C63}"/>
          </ac:spMkLst>
        </pc:spChg>
        <pc:spChg chg="add del mod">
          <ac:chgData name="Dawid Olesko" userId="22f194842da0c9b0" providerId="LiveId" clId="{ACDEAF99-28D8-4BA6-A12C-A4B9DCC0E40E}" dt="2023-05-17T15:52:22.680" v="4212"/>
          <ac:spMkLst>
            <pc:docMk/>
            <pc:sldMk cId="607982715" sldId="265"/>
            <ac:spMk id="10" creationId="{7927B268-D9BE-94D7-523A-A63999C89096}"/>
          </ac:spMkLst>
        </pc:spChg>
        <pc:spChg chg="add mod">
          <ac:chgData name="Dawid Olesko" userId="22f194842da0c9b0" providerId="LiveId" clId="{ACDEAF99-28D8-4BA6-A12C-A4B9DCC0E40E}" dt="2023-05-17T15:52:23.091" v="4591"/>
          <ac:spMkLst>
            <pc:docMk/>
            <pc:sldMk cId="607982715" sldId="265"/>
            <ac:spMk id="14" creationId="{5D329DDC-C7FA-AB4C-E562-BAB0313A2EC5}"/>
          </ac:spMkLst>
        </pc:spChg>
        <pc:spChg chg="del">
          <ac:chgData name="Dawid Olesko" userId="22f194842da0c9b0" providerId="LiveId" clId="{ACDEAF99-28D8-4BA6-A12C-A4B9DCC0E40E}" dt="2023-05-17T15:52:22.637" v="4198"/>
          <ac:spMkLst>
            <pc:docMk/>
            <pc:sldMk cId="607982715" sldId="265"/>
            <ac:spMk id="49" creationId="{735A81F5-A5E1-8820-1D52-4D2542F5FB63}"/>
          </ac:spMkLst>
        </pc:spChg>
        <pc:spChg chg="del">
          <ac:chgData name="Dawid Olesko" userId="22f194842da0c9b0" providerId="LiveId" clId="{ACDEAF99-28D8-4BA6-A12C-A4B9DCC0E40E}" dt="2023-05-17T15:52:22.641" v="4200"/>
          <ac:spMkLst>
            <pc:docMk/>
            <pc:sldMk cId="607982715" sldId="265"/>
            <ac:spMk id="50" creationId="{AB775525-5C3C-AEDD-4E76-911DFD8FD3CE}"/>
          </ac:spMkLst>
        </pc:spChg>
        <pc:spChg chg="del">
          <ac:chgData name="Dawid Olesko" userId="22f194842da0c9b0" providerId="LiveId" clId="{ACDEAF99-28D8-4BA6-A12C-A4B9DCC0E40E}" dt="2023-05-17T15:52:22.645" v="4202"/>
          <ac:spMkLst>
            <pc:docMk/>
            <pc:sldMk cId="607982715" sldId="265"/>
            <ac:spMk id="51" creationId="{285F3F54-D3FA-E8CB-1E72-753FC5CD9860}"/>
          </ac:spMkLst>
        </pc:spChg>
        <pc:picChg chg="mod modVis">
          <ac:chgData name="Dawid Olesko" userId="22f194842da0c9b0" providerId="LiveId" clId="{ACDEAF99-28D8-4BA6-A12C-A4B9DCC0E40E}" dt="2023-05-17T15:52:23.094" v="4593"/>
          <ac:picMkLst>
            <pc:docMk/>
            <pc:sldMk cId="607982715" sldId="265"/>
            <ac:picMk id="3" creationId="{52C318DD-122A-C5D6-0C5B-1610400F1868}"/>
          </ac:picMkLst>
        </pc:picChg>
        <pc:picChg chg="del">
          <ac:chgData name="Dawid Olesko" userId="22f194842da0c9b0" providerId="LiveId" clId="{ACDEAF99-28D8-4BA6-A12C-A4B9DCC0E40E}" dt="2023-05-17T15:52:22.632" v="4196"/>
          <ac:picMkLst>
            <pc:docMk/>
            <pc:sldMk cId="607982715" sldId="265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52:22.654" v="4206"/>
          <ac:picMkLst>
            <pc:docMk/>
            <pc:sldMk cId="607982715" sldId="265"/>
            <ac:picMk id="6" creationId="{2C39C348-6A80-18E1-39DA-CC86772CBE1A}"/>
          </ac:picMkLst>
        </pc:picChg>
        <pc:picChg chg="del">
          <ac:chgData name="Dawid Olesko" userId="22f194842da0c9b0" providerId="LiveId" clId="{ACDEAF99-28D8-4BA6-A12C-A4B9DCC0E40E}" dt="2023-05-17T15:52:22.649" v="4204"/>
          <ac:picMkLst>
            <pc:docMk/>
            <pc:sldMk cId="607982715" sldId="265"/>
            <ac:picMk id="7" creationId="{E6F4B6CE-0AD1-A1A0-D5DA-E699A561869C}"/>
          </ac:picMkLst>
        </pc:picChg>
        <pc:picChg chg="add del mod ord">
          <ac:chgData name="Dawid Olesko" userId="22f194842da0c9b0" providerId="LiveId" clId="{ACDEAF99-28D8-4BA6-A12C-A4B9DCC0E40E}" dt="2023-05-17T15:52:23.072" v="4588"/>
          <ac:picMkLst>
            <pc:docMk/>
            <pc:sldMk cId="607982715" sldId="265"/>
            <ac:picMk id="12" creationId="{78BBD36C-E3EB-1351-F9B9-990B15BA45E8}"/>
          </ac:picMkLst>
        </pc:picChg>
        <pc:picChg chg="del">
          <ac:chgData name="Dawid Olesko" userId="22f194842da0c9b0" providerId="LiveId" clId="{ACDEAF99-28D8-4BA6-A12C-A4B9DCC0E40E}" dt="2023-05-17T15:52:22.619" v="4192"/>
          <ac:picMkLst>
            <pc:docMk/>
            <pc:sldMk cId="607982715" sldId="265"/>
            <ac:picMk id="44" creationId="{CAEC2E80-D2E5-463F-9674-C1D54C5F3069}"/>
          </ac:picMkLst>
        </pc:picChg>
      </pc:sldChg>
      <pc:sldChg chg="addSp delSp modSp add del mod ord modTransition delAnim modAnim">
        <pc:chgData name="Dawid Olesko" userId="22f194842da0c9b0" providerId="LiveId" clId="{ACDEAF99-28D8-4BA6-A12C-A4B9DCC0E40E}" dt="2023-05-17T15:42:29.144" v="2962" actId="2696"/>
        <pc:sldMkLst>
          <pc:docMk/>
          <pc:sldMk cId="1308326325" sldId="265"/>
        </pc:sldMkLst>
        <pc:spChg chg="del">
          <ac:chgData name="Dawid Olesko" userId="22f194842da0c9b0" providerId="LiveId" clId="{ACDEAF99-28D8-4BA6-A12C-A4B9DCC0E40E}" dt="2023-05-17T15:42:28.576" v="2568"/>
          <ac:spMkLst>
            <pc:docMk/>
            <pc:sldMk cId="1308326325" sldId="265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42:29.073" v="2946"/>
          <ac:spMkLst>
            <pc:docMk/>
            <pc:sldMk cId="1308326325" sldId="265"/>
            <ac:spMk id="9" creationId="{A5AE6675-CFAF-40A4-4DD7-4D8A022FB58C}"/>
          </ac:spMkLst>
        </pc:spChg>
        <pc:spChg chg="add del mod">
          <ac:chgData name="Dawid Olesko" userId="22f194842da0c9b0" providerId="LiveId" clId="{ACDEAF99-28D8-4BA6-A12C-A4B9DCC0E40E}" dt="2023-05-17T15:42:28.630" v="2584"/>
          <ac:spMkLst>
            <pc:docMk/>
            <pc:sldMk cId="1308326325" sldId="265"/>
            <ac:spMk id="11" creationId="{6C70573C-5056-0A33-D890-A69D5AB33B06}"/>
          </ac:spMkLst>
        </pc:spChg>
        <pc:spChg chg="add mod">
          <ac:chgData name="Dawid Olesko" userId="22f194842da0c9b0" providerId="LiveId" clId="{ACDEAF99-28D8-4BA6-A12C-A4B9DCC0E40E}" dt="2023-05-17T15:42:29.074" v="2947"/>
          <ac:spMkLst>
            <pc:docMk/>
            <pc:sldMk cId="1308326325" sldId="265"/>
            <ac:spMk id="15" creationId="{6C003A54-5203-3C70-AFFB-65BAFE9E17B2}"/>
          </ac:spMkLst>
        </pc:spChg>
        <pc:spChg chg="del">
          <ac:chgData name="Dawid Olesko" userId="22f194842da0c9b0" providerId="LiveId" clId="{ACDEAF99-28D8-4BA6-A12C-A4B9DCC0E40E}" dt="2023-05-17T15:42:28.591" v="2574"/>
          <ac:spMkLst>
            <pc:docMk/>
            <pc:sldMk cId="1308326325" sldId="265"/>
            <ac:spMk id="30" creationId="{35376DCF-16E2-9047-DCA7-E839CC0F14B7}"/>
          </ac:spMkLst>
        </pc:spChg>
        <pc:picChg chg="mod modVis">
          <ac:chgData name="Dawid Olesko" userId="22f194842da0c9b0" providerId="LiveId" clId="{ACDEAF99-28D8-4BA6-A12C-A4B9DCC0E40E}" dt="2023-05-17T15:42:29.139" v="2949"/>
          <ac:picMkLst>
            <pc:docMk/>
            <pc:sldMk cId="1308326325" sldId="265"/>
            <ac:picMk id="3" creationId="{C6801EB3-2175-32AB-4201-6F19F7837325}"/>
          </ac:picMkLst>
        </pc:picChg>
        <pc:picChg chg="del">
          <ac:chgData name="Dawid Olesko" userId="22f194842da0c9b0" providerId="LiveId" clId="{ACDEAF99-28D8-4BA6-A12C-A4B9DCC0E40E}" dt="2023-05-17T15:42:28.583" v="2570"/>
          <ac:picMkLst>
            <pc:docMk/>
            <pc:sldMk cId="1308326325" sldId="265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42:28.587" v="2572"/>
          <ac:picMkLst>
            <pc:docMk/>
            <pc:sldMk cId="1308326325" sldId="265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42:28.601" v="2578"/>
          <ac:picMkLst>
            <pc:docMk/>
            <pc:sldMk cId="1308326325" sldId="265"/>
            <ac:picMk id="7" creationId="{4ECB2BCC-A365-4191-3445-B17F6759230D}"/>
          </ac:picMkLst>
        </pc:picChg>
        <pc:picChg chg="del">
          <ac:chgData name="Dawid Olesko" userId="22f194842da0c9b0" providerId="LiveId" clId="{ACDEAF99-28D8-4BA6-A12C-A4B9DCC0E40E}" dt="2023-05-17T15:42:28.596" v="2576"/>
          <ac:picMkLst>
            <pc:docMk/>
            <pc:sldMk cId="1308326325" sldId="265"/>
            <ac:picMk id="8" creationId="{D5F37B03-BC7D-2BC0-C9C7-5EE6D6B6BF92}"/>
          </ac:picMkLst>
        </pc:picChg>
        <pc:picChg chg="add del mod ord">
          <ac:chgData name="Dawid Olesko" userId="22f194842da0c9b0" providerId="LiveId" clId="{ACDEAF99-28D8-4BA6-A12C-A4B9DCC0E40E}" dt="2023-05-17T15:42:29.055" v="2944"/>
          <ac:picMkLst>
            <pc:docMk/>
            <pc:sldMk cId="1308326325" sldId="265"/>
            <ac:picMk id="13" creationId="{DE579DBE-0778-155E-29D8-D7F4F1E992A1}"/>
          </ac:picMkLst>
        </pc:picChg>
      </pc:sldChg>
      <pc:sldChg chg="addSp delSp modSp add del mod">
        <pc:chgData name="Dawid Olesko" userId="22f194842da0c9b0" providerId="LiveId" clId="{ACDEAF99-28D8-4BA6-A12C-A4B9DCC0E40E}" dt="2023-05-17T15:38:58.573" v="1347" actId="2696"/>
        <pc:sldMkLst>
          <pc:docMk/>
          <pc:sldMk cId="1853658862" sldId="265"/>
        </pc:sldMkLst>
        <pc:spChg chg="add del">
          <ac:chgData name="Dawid Olesko" userId="22f194842da0c9b0" providerId="LiveId" clId="{ACDEAF99-28D8-4BA6-A12C-A4B9DCC0E40E}" dt="2023-05-17T15:38:57.423" v="1318"/>
          <ac:spMkLst>
            <pc:docMk/>
            <pc:sldMk cId="1853658862" sldId="265"/>
            <ac:spMk id="3" creationId="{8ED26326-6964-627A-F867-2C569A73AFA6}"/>
          </ac:spMkLst>
        </pc:spChg>
        <pc:spChg chg="add del mod modVis">
          <ac:chgData name="Dawid Olesko" userId="22f194842da0c9b0" providerId="LiveId" clId="{ACDEAF99-28D8-4BA6-A12C-A4B9DCC0E40E}" dt="2023-05-17T15:38:58.216" v="1332"/>
          <ac:spMkLst>
            <pc:docMk/>
            <pc:sldMk cId="1853658862" sldId="265"/>
            <ac:spMk id="4" creationId="{65DFEA28-B9B6-A7A8-9D01-0BFA4D11F182}"/>
          </ac:spMkLst>
        </pc:spChg>
        <pc:spChg chg="add del mod">
          <ac:chgData name="Dawid Olesko" userId="22f194842da0c9b0" providerId="LiveId" clId="{ACDEAF99-28D8-4BA6-A12C-A4B9DCC0E40E}" dt="2023-05-17T15:38:58.352" v="1335"/>
          <ac:spMkLst>
            <pc:docMk/>
            <pc:sldMk cId="1853658862" sldId="265"/>
            <ac:spMk id="7" creationId="{7A670EF8-7BEF-B45E-CFEF-A283272C8A5F}"/>
          </ac:spMkLst>
        </pc:spChg>
      </pc:sldChg>
      <pc:sldChg chg="addSp delSp modSp add del mod">
        <pc:chgData name="Dawid Olesko" userId="22f194842da0c9b0" providerId="LiveId" clId="{ACDEAF99-28D8-4BA6-A12C-A4B9DCC0E40E}" dt="2023-05-17T15:52:22.573" v="4120" actId="2696"/>
        <pc:sldMkLst>
          <pc:docMk/>
          <pc:sldMk cId="2586330188" sldId="265"/>
        </pc:sldMkLst>
        <pc:spChg chg="add del">
          <ac:chgData name="Dawid Olesko" userId="22f194842da0c9b0" providerId="LiveId" clId="{ACDEAF99-28D8-4BA6-A12C-A4B9DCC0E40E}" dt="2023-05-17T15:52:21.278" v="4091"/>
          <ac:spMkLst>
            <pc:docMk/>
            <pc:sldMk cId="2586330188" sldId="265"/>
            <ac:spMk id="3" creationId="{C5A07DE1-C172-416F-E9FD-D05945247844}"/>
          </ac:spMkLst>
        </pc:spChg>
        <pc:spChg chg="add del mod modVis">
          <ac:chgData name="Dawid Olesko" userId="22f194842da0c9b0" providerId="LiveId" clId="{ACDEAF99-28D8-4BA6-A12C-A4B9DCC0E40E}" dt="2023-05-17T15:52:22.187" v="4105"/>
          <ac:spMkLst>
            <pc:docMk/>
            <pc:sldMk cId="2586330188" sldId="265"/>
            <ac:spMk id="4" creationId="{80FE089C-FC01-5F70-FF45-4D3FEECEC388}"/>
          </ac:spMkLst>
        </pc:spChg>
        <pc:spChg chg="add del mod">
          <ac:chgData name="Dawid Olesko" userId="22f194842da0c9b0" providerId="LiveId" clId="{ACDEAF99-28D8-4BA6-A12C-A4B9DCC0E40E}" dt="2023-05-17T15:52:22.325" v="4108"/>
          <ac:spMkLst>
            <pc:docMk/>
            <pc:sldMk cId="2586330188" sldId="265"/>
            <ac:spMk id="6" creationId="{0D3DDFC6-0222-B8D7-8DFF-D2BC0A5E7464}"/>
          </ac:spMkLst>
        </pc:spChg>
      </pc:sldChg>
      <pc:sldChg chg="addSp delSp modSp add del mod">
        <pc:chgData name="Dawid Olesko" userId="22f194842da0c9b0" providerId="LiveId" clId="{ACDEAF99-28D8-4BA6-A12C-A4B9DCC0E40E}" dt="2023-05-17T15:42:28.535" v="2506" actId="2696"/>
        <pc:sldMkLst>
          <pc:docMk/>
          <pc:sldMk cId="2721336597" sldId="265"/>
        </pc:sldMkLst>
        <pc:spChg chg="add del">
          <ac:chgData name="Dawid Olesko" userId="22f194842da0c9b0" providerId="LiveId" clId="{ACDEAF99-28D8-4BA6-A12C-A4B9DCC0E40E}" dt="2023-05-17T15:42:27.392" v="2477"/>
          <ac:spMkLst>
            <pc:docMk/>
            <pc:sldMk cId="2721336597" sldId="265"/>
            <ac:spMk id="3" creationId="{4A5BBB2E-05F3-985C-5EDD-DA8269C716CC}"/>
          </ac:spMkLst>
        </pc:spChg>
        <pc:spChg chg="add del mod modVis">
          <ac:chgData name="Dawid Olesko" userId="22f194842da0c9b0" providerId="LiveId" clId="{ACDEAF99-28D8-4BA6-A12C-A4B9DCC0E40E}" dt="2023-05-17T15:42:28.180" v="2491"/>
          <ac:spMkLst>
            <pc:docMk/>
            <pc:sldMk cId="2721336597" sldId="265"/>
            <ac:spMk id="4" creationId="{00F45FEA-D492-A5DE-D270-7AAA08AA0036}"/>
          </ac:spMkLst>
        </pc:spChg>
        <pc:spChg chg="add del mod">
          <ac:chgData name="Dawid Olesko" userId="22f194842da0c9b0" providerId="LiveId" clId="{ACDEAF99-28D8-4BA6-A12C-A4B9DCC0E40E}" dt="2023-05-17T15:42:28.319" v="2494"/>
          <ac:spMkLst>
            <pc:docMk/>
            <pc:sldMk cId="2721336597" sldId="265"/>
            <ac:spMk id="7" creationId="{9E76B4F3-963E-07EC-5376-2410F8FFB39D}"/>
          </ac:spMkLst>
        </pc:spChg>
      </pc:sldChg>
      <pc:sldChg chg="addSp delSp modSp add del mod ord modTransition delAnim modAnim">
        <pc:chgData name="Dawid Olesko" userId="22f194842da0c9b0" providerId="LiveId" clId="{ACDEAF99-28D8-4BA6-A12C-A4B9DCC0E40E}" dt="2023-05-17T15:38:59.006" v="1791" actId="2696"/>
        <pc:sldMkLst>
          <pc:docMk/>
          <pc:sldMk cId="3019028382" sldId="265"/>
        </pc:sldMkLst>
        <pc:spChg chg="del">
          <ac:chgData name="Dawid Olesko" userId="22f194842da0c9b0" providerId="LiveId" clId="{ACDEAF99-28D8-4BA6-A12C-A4B9DCC0E40E}" dt="2023-05-17T15:38:58.625" v="1407"/>
          <ac:spMkLst>
            <pc:docMk/>
            <pc:sldMk cId="3019028382" sldId="265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38:58.997" v="1775"/>
          <ac:spMkLst>
            <pc:docMk/>
            <pc:sldMk cId="3019028382" sldId="265"/>
            <ac:spMk id="9" creationId="{73299428-7A05-1444-9E6C-B341B3056BE2}"/>
          </ac:spMkLst>
        </pc:spChg>
        <pc:spChg chg="add del mod">
          <ac:chgData name="Dawid Olesko" userId="22f194842da0c9b0" providerId="LiveId" clId="{ACDEAF99-28D8-4BA6-A12C-A4B9DCC0E40E}" dt="2023-05-17T15:38:58.665" v="1421"/>
          <ac:spMkLst>
            <pc:docMk/>
            <pc:sldMk cId="3019028382" sldId="265"/>
            <ac:spMk id="11" creationId="{ACCFAD4B-A958-8B86-E1F0-086AF8ABDF0F}"/>
          </ac:spMkLst>
        </pc:spChg>
        <pc:spChg chg="add mod">
          <ac:chgData name="Dawid Olesko" userId="22f194842da0c9b0" providerId="LiveId" clId="{ACDEAF99-28D8-4BA6-A12C-A4B9DCC0E40E}" dt="2023-05-17T15:38:58.998" v="1776"/>
          <ac:spMkLst>
            <pc:docMk/>
            <pc:sldMk cId="3019028382" sldId="265"/>
            <ac:spMk id="15" creationId="{9A6284A0-5C3C-BC77-40B4-4A3635FE8054}"/>
          </ac:spMkLst>
        </pc:spChg>
        <pc:picChg chg="mod modVis">
          <ac:chgData name="Dawid Olesko" userId="22f194842da0c9b0" providerId="LiveId" clId="{ACDEAF99-28D8-4BA6-A12C-A4B9DCC0E40E}" dt="2023-05-17T15:38:59.001" v="1778"/>
          <ac:picMkLst>
            <pc:docMk/>
            <pc:sldMk cId="3019028382" sldId="265"/>
            <ac:picMk id="3" creationId="{F57539EF-455C-FF5F-391F-2C5673F024AE}"/>
          </ac:picMkLst>
        </pc:picChg>
        <pc:picChg chg="del">
          <ac:chgData name="Dawid Olesko" userId="22f194842da0c9b0" providerId="LiveId" clId="{ACDEAF99-28D8-4BA6-A12C-A4B9DCC0E40E}" dt="2023-05-17T15:38:58.631" v="1409"/>
          <ac:picMkLst>
            <pc:docMk/>
            <pc:sldMk cId="3019028382" sldId="265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38:58.634" v="1411"/>
          <ac:picMkLst>
            <pc:docMk/>
            <pc:sldMk cId="3019028382" sldId="265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38:58.643" v="1415"/>
          <ac:picMkLst>
            <pc:docMk/>
            <pc:sldMk cId="3019028382" sldId="265"/>
            <ac:picMk id="7" creationId="{7FE1F985-335A-39B4-AEE0-CADED1CF7527}"/>
          </ac:picMkLst>
        </pc:picChg>
        <pc:picChg chg="del">
          <ac:chgData name="Dawid Olesko" userId="22f194842da0c9b0" providerId="LiveId" clId="{ACDEAF99-28D8-4BA6-A12C-A4B9DCC0E40E}" dt="2023-05-17T15:38:58.638" v="1413"/>
          <ac:picMkLst>
            <pc:docMk/>
            <pc:sldMk cId="3019028382" sldId="265"/>
            <ac:picMk id="8" creationId="{8AE51C14-F4B3-D202-D599-70D55889D5E1}"/>
          </ac:picMkLst>
        </pc:picChg>
        <pc:picChg chg="add del mod ord">
          <ac:chgData name="Dawid Olesko" userId="22f194842da0c9b0" providerId="LiveId" clId="{ACDEAF99-28D8-4BA6-A12C-A4B9DCC0E40E}" dt="2023-05-17T15:38:58.980" v="1773"/>
          <ac:picMkLst>
            <pc:docMk/>
            <pc:sldMk cId="3019028382" sldId="265"/>
            <ac:picMk id="13" creationId="{54FE8C81-36D2-ED1A-0776-2C903AA7BFC4}"/>
          </ac:picMkLst>
        </pc:picChg>
      </pc:sldChg>
      <pc:sldChg chg="addSp delSp modSp add del mod ord modTransition modAnim">
        <pc:chgData name="Dawid Olesko" userId="22f194842da0c9b0" providerId="LiveId" clId="{ACDEAF99-28D8-4BA6-A12C-A4B9DCC0E40E}" dt="2023-05-17T15:38:18.799" v="812" actId="47"/>
        <pc:sldMkLst>
          <pc:docMk/>
          <pc:sldMk cId="3634631624" sldId="265"/>
        </pc:sldMkLst>
        <pc:spChg chg="mod modVis">
          <ac:chgData name="Dawid Olesko" userId="22f194842da0c9b0" providerId="LiveId" clId="{ACDEAF99-28D8-4BA6-A12C-A4B9DCC0E40E}" dt="2023-05-17T15:37:41.361" v="780"/>
          <ac:spMkLst>
            <pc:docMk/>
            <pc:sldMk cId="3634631624" sldId="265"/>
            <ac:spMk id="2" creationId="{77F71460-9EF0-208D-D6AA-7401DDE75707}"/>
          </ac:spMkLst>
        </pc:spChg>
        <pc:spChg chg="add del mod topLvl modVis">
          <ac:chgData name="Dawid Olesko" userId="22f194842da0c9b0" providerId="LiveId" clId="{ACDEAF99-28D8-4BA6-A12C-A4B9DCC0E40E}" dt="2023-05-17T15:37:41.332" v="730"/>
          <ac:spMkLst>
            <pc:docMk/>
            <pc:sldMk cId="3634631624" sldId="265"/>
            <ac:spMk id="10" creationId="{EAE8912D-47F1-7BD1-5A6C-E2288B0BA814}"/>
          </ac:spMkLst>
        </pc:spChg>
        <pc:grpChg chg="add del mod">
          <ac:chgData name="Dawid Olesko" userId="22f194842da0c9b0" providerId="LiveId" clId="{ACDEAF99-28D8-4BA6-A12C-A4B9DCC0E40E}" dt="2023-05-17T15:37:41.331" v="724"/>
          <ac:grpSpMkLst>
            <pc:docMk/>
            <pc:sldMk cId="3634631624" sldId="265"/>
            <ac:grpSpMk id="11" creationId="{3E6C5985-00E9-A80A-80D5-0BD6E490768E}"/>
          </ac:grpSpMkLst>
        </pc:grpChg>
        <pc:picChg chg="mod topLvl modVis">
          <ac:chgData name="Dawid Olesko" userId="22f194842da0c9b0" providerId="LiveId" clId="{ACDEAF99-28D8-4BA6-A12C-A4B9DCC0E40E}" dt="2023-05-17T15:37:41.360" v="768"/>
          <ac:picMkLst>
            <pc:docMk/>
            <pc:sldMk cId="3634631624" sldId="265"/>
            <ac:picMk id="3" creationId="{E62619CC-7575-CBEB-03EC-ECAFC013BED5}"/>
          </ac:picMkLst>
        </pc:picChg>
        <pc:picChg chg="mod modVis">
          <ac:chgData name="Dawid Olesko" userId="22f194842da0c9b0" providerId="LiveId" clId="{ACDEAF99-28D8-4BA6-A12C-A4B9DCC0E40E}" dt="2023-05-17T15:37:41.361" v="784"/>
          <ac:picMkLst>
            <pc:docMk/>
            <pc:sldMk cId="3634631624" sldId="265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37:41.363" v="788"/>
          <ac:picMkLst>
            <pc:docMk/>
            <pc:sldMk cId="3634631624" sldId="265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37:41.255" v="675"/>
          <ac:picMkLst>
            <pc:docMk/>
            <pc:sldMk cId="3634631624" sldId="265"/>
            <ac:picMk id="7" creationId="{5C8C385B-1F00-CE00-0187-023293E2C5FB}"/>
          </ac:picMkLst>
        </pc:picChg>
        <pc:picChg chg="del">
          <ac:chgData name="Dawid Olesko" userId="22f194842da0c9b0" providerId="LiveId" clId="{ACDEAF99-28D8-4BA6-A12C-A4B9DCC0E40E}" dt="2023-05-17T15:37:41.280" v="677"/>
          <ac:picMkLst>
            <pc:docMk/>
            <pc:sldMk cId="3634631624" sldId="265"/>
            <ac:picMk id="8" creationId="{A273A95A-1216-BA13-3674-268863B25052}"/>
          </ac:picMkLst>
        </pc:picChg>
        <pc:picChg chg="add mod ord">
          <ac:chgData name="Dawid Olesko" userId="22f194842da0c9b0" providerId="LiveId" clId="{ACDEAF99-28D8-4BA6-A12C-A4B9DCC0E40E}" dt="2023-05-17T15:37:41.363" v="794"/>
          <ac:picMkLst>
            <pc:docMk/>
            <pc:sldMk cId="3634631624" sldId="265"/>
            <ac:picMk id="9" creationId="{28111AA7-9471-5479-A8DE-1A6957E1F5E9}"/>
          </ac:picMkLst>
        </pc:picChg>
        <pc:picChg chg="add mod">
          <ac:chgData name="Dawid Olesko" userId="22f194842da0c9b0" providerId="LiveId" clId="{ACDEAF99-28D8-4BA6-A12C-A4B9DCC0E40E}" dt="2023-05-17T15:37:41.356" v="750"/>
          <ac:picMkLst>
            <pc:docMk/>
            <pc:sldMk cId="3634631624" sldId="265"/>
            <ac:picMk id="12" creationId="{F8DD358F-AE02-6AD5-1B6E-793DE72D0B78}"/>
          </ac:picMkLst>
        </pc:picChg>
      </pc:sldChg>
      <pc:sldChg chg="addSp delSp modSp new mod modTransition setBg setClrOvrMap">
        <pc:chgData name="Dawid Olesko" userId="22f194842da0c9b0" providerId="LiveId" clId="{ACDEAF99-28D8-4BA6-A12C-A4B9DCC0E40E}" dt="2023-05-17T17:20:25.105" v="6621" actId="26606"/>
        <pc:sldMkLst>
          <pc:docMk/>
          <pc:sldMk cId="3807647172" sldId="265"/>
        </pc:sldMkLst>
        <pc:spChg chg="mod">
          <ac:chgData name="Dawid Olesko" userId="22f194842da0c9b0" providerId="LiveId" clId="{ACDEAF99-28D8-4BA6-A12C-A4B9DCC0E40E}" dt="2023-05-17T17:20:25.105" v="6621" actId="26606"/>
          <ac:spMkLst>
            <pc:docMk/>
            <pc:sldMk cId="3807647172" sldId="265"/>
            <ac:spMk id="2" creationId="{E31C84F2-D287-8F36-6580-95521A3AF20F}"/>
          </ac:spMkLst>
        </pc:spChg>
        <pc:spChg chg="mod ord">
          <ac:chgData name="Dawid Olesko" userId="22f194842da0c9b0" providerId="LiveId" clId="{ACDEAF99-28D8-4BA6-A12C-A4B9DCC0E40E}" dt="2023-05-17T17:20:25.105" v="6621" actId="26606"/>
          <ac:spMkLst>
            <pc:docMk/>
            <pc:sldMk cId="3807647172" sldId="265"/>
            <ac:spMk id="3" creationId="{E664336E-2715-6FD5-3348-16803973F1BB}"/>
          </ac:spMkLst>
        </pc:spChg>
        <pc:spChg chg="add del">
          <ac:chgData name="Dawid Olesko" userId="22f194842da0c9b0" providerId="LiveId" clId="{ACDEAF99-28D8-4BA6-A12C-A4B9DCC0E40E}" dt="2023-05-17T16:47:41.052" v="6357" actId="26606"/>
          <ac:spMkLst>
            <pc:docMk/>
            <pc:sldMk cId="3807647172" sldId="265"/>
            <ac:spMk id="8" creationId="{C2B4C0C7-2745-46BE-B15F-E50582545365}"/>
          </ac:spMkLst>
        </pc:spChg>
        <pc:spChg chg="add del">
          <ac:chgData name="Dawid Olesko" userId="22f194842da0c9b0" providerId="LiveId" clId="{ACDEAF99-28D8-4BA6-A12C-A4B9DCC0E40E}" dt="2023-05-17T16:46:14.935" v="6348" actId="26606"/>
          <ac:spMkLst>
            <pc:docMk/>
            <pc:sldMk cId="3807647172" sldId="265"/>
            <ac:spMk id="9" creationId="{C5E6CFF1-2F42-4E10-9A97-F116F46F53FE}"/>
          </ac:spMkLst>
        </pc:spChg>
        <pc:spChg chg="add del">
          <ac:chgData name="Dawid Olesko" userId="22f194842da0c9b0" providerId="LiveId" clId="{ACDEAF99-28D8-4BA6-A12C-A4B9DCC0E40E}" dt="2023-05-17T16:47:38.492" v="6354" actId="26606"/>
          <ac:spMkLst>
            <pc:docMk/>
            <pc:sldMk cId="3807647172" sldId="265"/>
            <ac:spMk id="22" creationId="{C5E6CFF1-2F42-4E10-9A97-F116F46F53FE}"/>
          </ac:spMkLst>
        </pc:spChg>
        <pc:spChg chg="add del">
          <ac:chgData name="Dawid Olesko" userId="22f194842da0c9b0" providerId="LiveId" clId="{ACDEAF99-28D8-4BA6-A12C-A4B9DCC0E40E}" dt="2023-05-17T16:47:40.912" v="6356" actId="26606"/>
          <ac:spMkLst>
            <pc:docMk/>
            <pc:sldMk cId="3807647172" sldId="265"/>
            <ac:spMk id="26" creationId="{55D4142C-5077-457F-A6AD-3FECFDB39685}"/>
          </ac:spMkLst>
        </pc:spChg>
        <pc:spChg chg="add del">
          <ac:chgData name="Dawid Olesko" userId="22f194842da0c9b0" providerId="LiveId" clId="{ACDEAF99-28D8-4BA6-A12C-A4B9DCC0E40E}" dt="2023-05-17T16:47:40.912" v="6356" actId="26606"/>
          <ac:spMkLst>
            <pc:docMk/>
            <pc:sldMk cId="3807647172" sldId="265"/>
            <ac:spMk id="27" creationId="{9AA72BD9-2C5A-4EDC-931F-5AA08EACA0F3}"/>
          </ac:spMkLst>
        </pc:spChg>
        <pc:spChg chg="add del">
          <ac:chgData name="Dawid Olesko" userId="22f194842da0c9b0" providerId="LiveId" clId="{ACDEAF99-28D8-4BA6-A12C-A4B9DCC0E40E}" dt="2023-05-17T16:47:40.912" v="6356" actId="26606"/>
          <ac:spMkLst>
            <pc:docMk/>
            <pc:sldMk cId="3807647172" sldId="265"/>
            <ac:spMk id="28" creationId="{7A5F0580-5EE9-419F-96EE-B6529EF6E7D0}"/>
          </ac:spMkLst>
        </pc:spChg>
        <pc:spChg chg="add del">
          <ac:chgData name="Dawid Olesko" userId="22f194842da0c9b0" providerId="LiveId" clId="{ACDEAF99-28D8-4BA6-A12C-A4B9DCC0E40E}" dt="2023-05-17T16:47:40.912" v="6356" actId="26606"/>
          <ac:spMkLst>
            <pc:docMk/>
            <pc:sldMk cId="3807647172" sldId="265"/>
            <ac:spMk id="29" creationId="{DD3981AC-7B61-4947-BCF3-F7AA7FA385B9}"/>
          </ac:spMkLst>
        </pc:spChg>
        <pc:spChg chg="add del">
          <ac:chgData name="Dawid Olesko" userId="22f194842da0c9b0" providerId="LiveId" clId="{ACDEAF99-28D8-4BA6-A12C-A4B9DCC0E40E}" dt="2023-05-17T17:20:25.105" v="6621" actId="26606"/>
          <ac:spMkLst>
            <pc:docMk/>
            <pc:sldMk cId="3807647172" sldId="265"/>
            <ac:spMk id="31" creationId="{C5E6CFF1-2F42-4E10-9A97-F116F46F53FE}"/>
          </ac:spMkLst>
        </pc:spChg>
        <pc:spChg chg="add del">
          <ac:chgData name="Dawid Olesko" userId="22f194842da0c9b0" providerId="LiveId" clId="{ACDEAF99-28D8-4BA6-A12C-A4B9DCC0E40E}" dt="2023-05-17T17:20:25.105" v="6621" actId="26606"/>
          <ac:spMkLst>
            <pc:docMk/>
            <pc:sldMk cId="3807647172" sldId="265"/>
            <ac:spMk id="37" creationId="{2172A0AC-3DCE-4672-BCAF-28FEF91F6020}"/>
          </ac:spMkLst>
        </pc:spChg>
        <pc:spChg chg="add del">
          <ac:chgData name="Dawid Olesko" userId="22f194842da0c9b0" providerId="LiveId" clId="{ACDEAF99-28D8-4BA6-A12C-A4B9DCC0E40E}" dt="2023-05-17T17:20:25.105" v="6621" actId="26606"/>
          <ac:spMkLst>
            <pc:docMk/>
            <pc:sldMk cId="3807647172" sldId="265"/>
            <ac:spMk id="39" creationId="{AE6F1C77-EDC9-4C5F-8C1C-62DD46BDA3C3}"/>
          </ac:spMkLst>
        </pc:spChg>
        <pc:grpChg chg="add del">
          <ac:chgData name="Dawid Olesko" userId="22f194842da0c9b0" providerId="LiveId" clId="{ACDEAF99-28D8-4BA6-A12C-A4B9DCC0E40E}" dt="2023-05-17T16:47:41.052" v="6357" actId="26606"/>
          <ac:grpSpMkLst>
            <pc:docMk/>
            <pc:sldMk cId="3807647172" sldId="265"/>
            <ac:grpSpMk id="13" creationId="{89D8939B-D984-4564-B942-51C44F623C98}"/>
          </ac:grpSpMkLst>
        </pc:grpChg>
        <pc:picChg chg="add del">
          <ac:chgData name="Dawid Olesko" userId="22f194842da0c9b0" providerId="LiveId" clId="{ACDEAF99-28D8-4BA6-A12C-A4B9DCC0E40E}" dt="2023-05-17T16:46:14.550" v="6347"/>
          <ac:picMkLst>
            <pc:docMk/>
            <pc:sldMk cId="3807647172" sldId="265"/>
            <ac:picMk id="4" creationId="{E2C9AB14-CB82-211E-E73F-20DC76197277}"/>
          </ac:picMkLst>
        </pc:picChg>
        <pc:picChg chg="add del">
          <ac:chgData name="Dawid Olesko" userId="22f194842da0c9b0" providerId="LiveId" clId="{ACDEAF99-28D8-4BA6-A12C-A4B9DCC0E40E}" dt="2023-05-17T16:46:14.935" v="6348" actId="26606"/>
          <ac:picMkLst>
            <pc:docMk/>
            <pc:sldMk cId="3807647172" sldId="265"/>
            <ac:picMk id="5" creationId="{79E3D07E-244E-AEB7-AEB9-D18410FE1F5E}"/>
          </ac:picMkLst>
        </pc:picChg>
        <pc:picChg chg="add del mod">
          <ac:chgData name="Dawid Olesko" userId="22f194842da0c9b0" providerId="LiveId" clId="{ACDEAF99-28D8-4BA6-A12C-A4B9DCC0E40E}" dt="2023-05-17T16:46:40.836" v="6351" actId="478"/>
          <ac:picMkLst>
            <pc:docMk/>
            <pc:sldMk cId="3807647172" sldId="265"/>
            <ac:picMk id="6" creationId="{48E51088-874B-8929-9C1F-AD590B3F9041}"/>
          </ac:picMkLst>
        </pc:picChg>
        <pc:picChg chg="add mod ord">
          <ac:chgData name="Dawid Olesko" userId="22f194842da0c9b0" providerId="LiveId" clId="{ACDEAF99-28D8-4BA6-A12C-A4B9DCC0E40E}" dt="2023-05-17T17:20:25.105" v="6621" actId="26606"/>
          <ac:picMkLst>
            <pc:docMk/>
            <pc:sldMk cId="3807647172" sldId="265"/>
            <ac:picMk id="7" creationId="{DD4E3CD7-F147-FC78-FBE0-670119FA9307}"/>
          </ac:picMkLst>
        </pc:picChg>
        <pc:picChg chg="del">
          <ac:chgData name="Dawid Olesko" userId="22f194842da0c9b0" providerId="LiveId" clId="{ACDEAF99-28D8-4BA6-A12C-A4B9DCC0E40E}" dt="2023-05-17T16:48:39.630" v="6364"/>
          <ac:picMkLst>
            <pc:docMk/>
            <pc:sldMk cId="3807647172" sldId="265"/>
            <ac:picMk id="10" creationId="{7936EB47-7046-4612-6AD1-BE75B01A6622}"/>
          </ac:picMkLst>
        </pc:picChg>
        <pc:picChg chg="add mod">
          <ac:chgData name="Dawid Olesko" userId="22f194842da0c9b0" providerId="LiveId" clId="{ACDEAF99-28D8-4BA6-A12C-A4B9DCC0E40E}" dt="2023-05-17T17:20:25.105" v="6621" actId="26606"/>
          <ac:picMkLst>
            <pc:docMk/>
            <pc:sldMk cId="3807647172" sldId="265"/>
            <ac:picMk id="12" creationId="{866227C7-E5F1-BDF7-4639-2CD6DE21D9EF}"/>
          </ac:picMkLst>
        </pc:picChg>
        <pc:cxnChg chg="add del">
          <ac:chgData name="Dawid Olesko" userId="22f194842da0c9b0" providerId="LiveId" clId="{ACDEAF99-28D8-4BA6-A12C-A4B9DCC0E40E}" dt="2023-05-17T16:46:14.935" v="6348" actId="26606"/>
          <ac:cxnSpMkLst>
            <pc:docMk/>
            <pc:sldMk cId="3807647172" sldId="265"/>
            <ac:cxnSpMk id="11" creationId="{96A8629B-8289-498B-939B-1CA0C106182C}"/>
          </ac:cxnSpMkLst>
        </pc:cxnChg>
        <pc:cxnChg chg="add del">
          <ac:chgData name="Dawid Olesko" userId="22f194842da0c9b0" providerId="LiveId" clId="{ACDEAF99-28D8-4BA6-A12C-A4B9DCC0E40E}" dt="2023-05-17T16:47:38.492" v="6354" actId="26606"/>
          <ac:cxnSpMkLst>
            <pc:docMk/>
            <pc:sldMk cId="3807647172" sldId="265"/>
            <ac:cxnSpMk id="24" creationId="{96A8629B-8289-498B-939B-1CA0C106182C}"/>
          </ac:cxnSpMkLst>
        </pc:cxnChg>
        <pc:cxnChg chg="add del">
          <ac:chgData name="Dawid Olesko" userId="22f194842da0c9b0" providerId="LiveId" clId="{ACDEAF99-28D8-4BA6-A12C-A4B9DCC0E40E}" dt="2023-05-17T17:20:25.105" v="6621" actId="26606"/>
          <ac:cxnSpMkLst>
            <pc:docMk/>
            <pc:sldMk cId="3807647172" sldId="265"/>
            <ac:cxnSpMk id="32" creationId="{96A8629B-8289-498B-939B-1CA0C106182C}"/>
          </ac:cxnSpMkLst>
        </pc:cxnChg>
      </pc:sldChg>
      <pc:sldChg chg="addSp delSp modSp add del mod">
        <pc:chgData name="Dawid Olesko" userId="22f194842da0c9b0" providerId="LiveId" clId="{ACDEAF99-28D8-4BA6-A12C-A4B9DCC0E40E}" dt="2023-05-17T15:59:32.841" v="5008" actId="2696"/>
        <pc:sldMkLst>
          <pc:docMk/>
          <pc:sldMk cId="3852176119" sldId="265"/>
        </pc:sldMkLst>
        <pc:spChg chg="add del">
          <ac:chgData name="Dawid Olesko" userId="22f194842da0c9b0" providerId="LiveId" clId="{ACDEAF99-28D8-4BA6-A12C-A4B9DCC0E40E}" dt="2023-05-17T15:59:31.507" v="4979"/>
          <ac:spMkLst>
            <pc:docMk/>
            <pc:sldMk cId="3852176119" sldId="265"/>
            <ac:spMk id="3" creationId="{FD868EAE-DF07-2D42-F423-B83EDDC9D9C8}"/>
          </ac:spMkLst>
        </pc:spChg>
        <pc:spChg chg="add del mod modVis">
          <ac:chgData name="Dawid Olesko" userId="22f194842da0c9b0" providerId="LiveId" clId="{ACDEAF99-28D8-4BA6-A12C-A4B9DCC0E40E}" dt="2023-05-17T15:59:32.437" v="4993"/>
          <ac:spMkLst>
            <pc:docMk/>
            <pc:sldMk cId="3852176119" sldId="265"/>
            <ac:spMk id="4" creationId="{B0F5FF31-1C6F-9376-2DC5-696E5C3EAD5B}"/>
          </ac:spMkLst>
        </pc:spChg>
        <pc:spChg chg="add del mod">
          <ac:chgData name="Dawid Olesko" userId="22f194842da0c9b0" providerId="LiveId" clId="{ACDEAF99-28D8-4BA6-A12C-A4B9DCC0E40E}" dt="2023-05-17T15:59:32.592" v="4996"/>
          <ac:spMkLst>
            <pc:docMk/>
            <pc:sldMk cId="3852176119" sldId="265"/>
            <ac:spMk id="6" creationId="{9B0E0A83-B6C2-24A7-9F2D-F5ACF61625DA}"/>
          </ac:spMkLst>
        </pc:spChg>
      </pc:sldChg>
      <pc:sldChg chg="addSp delSp modSp add del mod ord modTransition delAnim modAnim">
        <pc:chgData name="Dawid Olesko" userId="22f194842da0c9b0" providerId="LiveId" clId="{ACDEAF99-28D8-4BA6-A12C-A4B9DCC0E40E}" dt="2023-05-17T15:59:34.850" v="5697" actId="2696"/>
        <pc:sldMkLst>
          <pc:docMk/>
          <pc:sldMk cId="3869383824" sldId="265"/>
        </pc:sldMkLst>
        <pc:spChg chg="del">
          <ac:chgData name="Dawid Olesko" userId="22f194842da0c9b0" providerId="LiveId" clId="{ACDEAF99-28D8-4BA6-A12C-A4B9DCC0E40E}" dt="2023-05-17T15:59:32.894" v="5082"/>
          <ac:spMkLst>
            <pc:docMk/>
            <pc:sldMk cId="3869383824" sldId="265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59:34.839" v="5681"/>
          <ac:spMkLst>
            <pc:docMk/>
            <pc:sldMk cId="3869383824" sldId="265"/>
            <ac:spMk id="8" creationId="{059942CE-E902-A48F-948D-6EE1E652CF19}"/>
          </ac:spMkLst>
        </pc:spChg>
        <pc:spChg chg="add del mod">
          <ac:chgData name="Dawid Olesko" userId="22f194842da0c9b0" providerId="LiveId" clId="{ACDEAF99-28D8-4BA6-A12C-A4B9DCC0E40E}" dt="2023-05-17T15:59:32.943" v="5100"/>
          <ac:spMkLst>
            <pc:docMk/>
            <pc:sldMk cId="3869383824" sldId="265"/>
            <ac:spMk id="10" creationId="{D1D8B53B-67E5-6568-B08C-33870CCDCB2E}"/>
          </ac:spMkLst>
        </pc:spChg>
        <pc:spChg chg="add mod">
          <ac:chgData name="Dawid Olesko" userId="22f194842da0c9b0" providerId="LiveId" clId="{ACDEAF99-28D8-4BA6-A12C-A4B9DCC0E40E}" dt="2023-05-17T15:59:34.839" v="5682"/>
          <ac:spMkLst>
            <pc:docMk/>
            <pc:sldMk cId="3869383824" sldId="265"/>
            <ac:spMk id="14" creationId="{D7D8B2D9-3F53-4CC3-E011-65D4FB2C66B8}"/>
          </ac:spMkLst>
        </pc:spChg>
        <pc:spChg chg="del">
          <ac:chgData name="Dawid Olesko" userId="22f194842da0c9b0" providerId="LiveId" clId="{ACDEAF99-28D8-4BA6-A12C-A4B9DCC0E40E}" dt="2023-05-17T15:59:32.905" v="5086"/>
          <ac:spMkLst>
            <pc:docMk/>
            <pc:sldMk cId="3869383824" sldId="265"/>
            <ac:spMk id="49" creationId="{735A81F5-A5E1-8820-1D52-4D2542F5FB63}"/>
          </ac:spMkLst>
        </pc:spChg>
        <pc:spChg chg="del">
          <ac:chgData name="Dawid Olesko" userId="22f194842da0c9b0" providerId="LiveId" clId="{ACDEAF99-28D8-4BA6-A12C-A4B9DCC0E40E}" dt="2023-05-17T15:59:32.908" v="5088"/>
          <ac:spMkLst>
            <pc:docMk/>
            <pc:sldMk cId="3869383824" sldId="265"/>
            <ac:spMk id="50" creationId="{AB775525-5C3C-AEDD-4E76-911DFD8FD3CE}"/>
          </ac:spMkLst>
        </pc:spChg>
        <pc:spChg chg="del">
          <ac:chgData name="Dawid Olesko" userId="22f194842da0c9b0" providerId="LiveId" clId="{ACDEAF99-28D8-4BA6-A12C-A4B9DCC0E40E}" dt="2023-05-17T15:59:32.910" v="5090"/>
          <ac:spMkLst>
            <pc:docMk/>
            <pc:sldMk cId="3869383824" sldId="265"/>
            <ac:spMk id="51" creationId="{285F3F54-D3FA-E8CB-1E72-753FC5CD9860}"/>
          </ac:spMkLst>
        </pc:spChg>
        <pc:picChg chg="mod modVis">
          <ac:chgData name="Dawid Olesko" userId="22f194842da0c9b0" providerId="LiveId" clId="{ACDEAF99-28D8-4BA6-A12C-A4B9DCC0E40E}" dt="2023-05-17T15:59:34.845" v="5684"/>
          <ac:picMkLst>
            <pc:docMk/>
            <pc:sldMk cId="3869383824" sldId="265"/>
            <ac:picMk id="3" creationId="{F228575F-0BD2-B32E-E94A-08A13930A864}"/>
          </ac:picMkLst>
        </pc:picChg>
        <pc:picChg chg="del">
          <ac:chgData name="Dawid Olesko" userId="22f194842da0c9b0" providerId="LiveId" clId="{ACDEAF99-28D8-4BA6-A12C-A4B9DCC0E40E}" dt="2023-05-17T15:59:32.900" v="5084"/>
          <ac:picMkLst>
            <pc:docMk/>
            <pc:sldMk cId="3869383824" sldId="265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59:32.921" v="5094"/>
          <ac:picMkLst>
            <pc:docMk/>
            <pc:sldMk cId="3869383824" sldId="265"/>
            <ac:picMk id="6" creationId="{E5D79FD2-F0D4-A0A1-52F1-D942BD37DC34}"/>
          </ac:picMkLst>
        </pc:picChg>
        <pc:picChg chg="del">
          <ac:chgData name="Dawid Olesko" userId="22f194842da0c9b0" providerId="LiveId" clId="{ACDEAF99-28D8-4BA6-A12C-A4B9DCC0E40E}" dt="2023-05-17T15:59:32.915" v="5092"/>
          <ac:picMkLst>
            <pc:docMk/>
            <pc:sldMk cId="3869383824" sldId="265"/>
            <ac:picMk id="7" creationId="{E46E5003-F79E-02A8-12D4-C1BF0F56D162}"/>
          </ac:picMkLst>
        </pc:picChg>
        <pc:picChg chg="add del mod ord">
          <ac:chgData name="Dawid Olesko" userId="22f194842da0c9b0" providerId="LiveId" clId="{ACDEAF99-28D8-4BA6-A12C-A4B9DCC0E40E}" dt="2023-05-17T15:59:34.827" v="5679"/>
          <ac:picMkLst>
            <pc:docMk/>
            <pc:sldMk cId="3869383824" sldId="265"/>
            <ac:picMk id="12" creationId="{39D36027-322B-ED15-815A-2FD554EC6AE8}"/>
          </ac:picMkLst>
        </pc:picChg>
        <pc:picChg chg="del">
          <ac:chgData name="Dawid Olesko" userId="22f194842da0c9b0" providerId="LiveId" clId="{ACDEAF99-28D8-4BA6-A12C-A4B9DCC0E40E}" dt="2023-05-17T15:59:32.886" v="5080"/>
          <ac:picMkLst>
            <pc:docMk/>
            <pc:sldMk cId="3869383824" sldId="265"/>
            <ac:picMk id="44" creationId="{CAEC2E80-D2E5-463F-9674-C1D54C5F3069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42:29.052" v="2942" actId="2696"/>
        <pc:sldMkLst>
          <pc:docMk/>
          <pc:sldMk cId="974343959" sldId="266"/>
        </pc:sldMkLst>
        <pc:spChg chg="add del mod">
          <ac:chgData name="Dawid Olesko" userId="22f194842da0c9b0" providerId="LiveId" clId="{ACDEAF99-28D8-4BA6-A12C-A4B9DCC0E40E}" dt="2023-05-17T15:42:28.676" v="2634"/>
          <ac:spMkLst>
            <pc:docMk/>
            <pc:sldMk cId="974343959" sldId="266"/>
            <ac:spMk id="4" creationId="{59B9BE49-337D-6B2C-868E-A092B9EE679A}"/>
          </ac:spMkLst>
        </pc:spChg>
        <pc:spChg chg="del">
          <ac:chgData name="Dawid Olesko" userId="22f194842da0c9b0" providerId="LiveId" clId="{ACDEAF99-28D8-4BA6-A12C-A4B9DCC0E40E}" dt="2023-05-17T15:42:28.643" v="2624"/>
          <ac:spMkLst>
            <pc:docMk/>
            <pc:sldMk cId="974343959" sldId="266"/>
            <ac:spMk id="9" creationId="{87595D09-68A4-E874-DFB4-5BA680B0894B}"/>
          </ac:spMkLst>
        </pc:spChg>
        <pc:spChg chg="add mod">
          <ac:chgData name="Dawid Olesko" userId="22f194842da0c9b0" providerId="LiveId" clId="{ACDEAF99-28D8-4BA6-A12C-A4B9DCC0E40E}" dt="2023-05-17T15:42:29.042" v="2920"/>
          <ac:spMkLst>
            <pc:docMk/>
            <pc:sldMk cId="974343959" sldId="266"/>
            <ac:spMk id="10" creationId="{CBCCC2EE-F158-C560-FA82-AEA004D3E4B8}"/>
          </ac:spMkLst>
        </pc:spChg>
        <pc:picChg chg="mod">
          <ac:chgData name="Dawid Olesko" userId="22f194842da0c9b0" providerId="LiveId" clId="{ACDEAF99-28D8-4BA6-A12C-A4B9DCC0E40E}" dt="2023-05-17T15:42:29.045" v="2922"/>
          <ac:picMkLst>
            <pc:docMk/>
            <pc:sldMk cId="974343959" sldId="266"/>
            <ac:picMk id="3" creationId="{CEFFAA71-DFDC-E6FA-D25A-B974633A0DF6}"/>
          </ac:picMkLst>
        </pc:picChg>
        <pc:picChg chg="add del mod ord">
          <ac:chgData name="Dawid Olesko" userId="22f194842da0c9b0" providerId="LiveId" clId="{ACDEAF99-28D8-4BA6-A12C-A4B9DCC0E40E}" dt="2023-05-17T15:42:29.022" v="2917"/>
          <ac:picMkLst>
            <pc:docMk/>
            <pc:sldMk cId="974343959" sldId="266"/>
            <ac:picMk id="6" creationId="{46762FDC-4B10-B941-C9AD-E13FD2663E2F}"/>
          </ac:picMkLst>
        </pc:picChg>
        <pc:picChg chg="add mod">
          <ac:chgData name="Dawid Olesko" userId="22f194842da0c9b0" providerId="LiveId" clId="{ACDEAF99-28D8-4BA6-A12C-A4B9DCC0E40E}" dt="2023-05-17T15:42:29.046" v="2928"/>
          <ac:picMkLst>
            <pc:docMk/>
            <pc:sldMk cId="974343959" sldId="266"/>
            <ac:picMk id="7" creationId="{9B25F308-C25C-7B51-AE2F-EB9A9935876B}"/>
          </ac:picMkLst>
        </pc:picChg>
        <pc:picChg chg="del">
          <ac:chgData name="Dawid Olesko" userId="22f194842da0c9b0" providerId="LiveId" clId="{ACDEAF99-28D8-4BA6-A12C-A4B9DCC0E40E}" dt="2023-05-17T15:42:28.649" v="2626"/>
          <ac:picMkLst>
            <pc:docMk/>
            <pc:sldMk cId="974343959" sldId="266"/>
            <ac:picMk id="13" creationId="{A6CEB122-6F7D-0F5A-4EB1-0A1C55ABD71C}"/>
          </ac:picMkLst>
        </pc:picChg>
      </pc:sldChg>
      <pc:sldChg chg="addSp delSp modSp new mod modTransition setBg setClrOvrMap">
        <pc:chgData name="Dawid Olesko" userId="22f194842da0c9b0" providerId="LiveId" clId="{ACDEAF99-28D8-4BA6-A12C-A4B9DCC0E40E}" dt="2023-05-23T23:34:48.132" v="7322" actId="20577"/>
        <pc:sldMkLst>
          <pc:docMk/>
          <pc:sldMk cId="1076999520" sldId="266"/>
        </pc:sldMkLst>
        <pc:spChg chg="mod ord">
          <ac:chgData name="Dawid Olesko" userId="22f194842da0c9b0" providerId="LiveId" clId="{ACDEAF99-28D8-4BA6-A12C-A4B9DCC0E40E}" dt="2023-05-17T16:39:18.621" v="6299" actId="26606"/>
          <ac:spMkLst>
            <pc:docMk/>
            <pc:sldMk cId="1076999520" sldId="266"/>
            <ac:spMk id="2" creationId="{67332F50-5401-82BF-8D3B-6596E417F24F}"/>
          </ac:spMkLst>
        </pc:spChg>
        <pc:spChg chg="del">
          <ac:chgData name="Dawid Olesko" userId="22f194842da0c9b0" providerId="LiveId" clId="{ACDEAF99-28D8-4BA6-A12C-A4B9DCC0E40E}" dt="2023-05-17T16:29:13.988" v="6103"/>
          <ac:spMkLst>
            <pc:docMk/>
            <pc:sldMk cId="1076999520" sldId="266"/>
            <ac:spMk id="3" creationId="{8DDE1E54-4CA4-BFDC-9DF1-AA799A565F41}"/>
          </ac:spMkLst>
        </pc:spChg>
        <pc:spChg chg="add mod">
          <ac:chgData name="Dawid Olesko" userId="22f194842da0c9b0" providerId="LiveId" clId="{ACDEAF99-28D8-4BA6-A12C-A4B9DCC0E40E}" dt="2023-05-23T23:34:48.132" v="7322" actId="20577"/>
          <ac:spMkLst>
            <pc:docMk/>
            <pc:sldMk cId="1076999520" sldId="266"/>
            <ac:spMk id="5" creationId="{67A806B7-7107-96C7-A11E-54BA1E7C17A2}"/>
          </ac:spMkLst>
        </pc:spChg>
        <pc:spChg chg="add del">
          <ac:chgData name="Dawid Olesko" userId="22f194842da0c9b0" providerId="LiveId" clId="{ACDEAF99-28D8-4BA6-A12C-A4B9DCC0E40E}" dt="2023-05-17T16:39:18.621" v="6299" actId="26606"/>
          <ac:spMkLst>
            <pc:docMk/>
            <pc:sldMk cId="1076999520" sldId="266"/>
            <ac:spMk id="10" creationId="{9228552E-C8B1-4A80-8448-0787CE0FC704}"/>
          </ac:spMkLst>
        </pc:spChg>
        <pc:spChg chg="add">
          <ac:chgData name="Dawid Olesko" userId="22f194842da0c9b0" providerId="LiveId" clId="{ACDEAF99-28D8-4BA6-A12C-A4B9DCC0E40E}" dt="2023-05-17T16:39:18.621" v="6299" actId="26606"/>
          <ac:spMkLst>
            <pc:docMk/>
            <pc:sldMk cId="1076999520" sldId="266"/>
            <ac:spMk id="15" creationId="{C5E6CFF1-2F42-4E10-9A97-F116F46F53FE}"/>
          </ac:spMkLst>
        </pc:spChg>
        <pc:picChg chg="add mod">
          <ac:chgData name="Dawid Olesko" userId="22f194842da0c9b0" providerId="LiveId" clId="{ACDEAF99-28D8-4BA6-A12C-A4B9DCC0E40E}" dt="2023-05-17T16:36:26.712" v="6158" actId="26606"/>
          <ac:picMkLst>
            <pc:docMk/>
            <pc:sldMk cId="1076999520" sldId="266"/>
            <ac:picMk id="4" creationId="{25632016-A9F2-45C9-0E7F-4FE8C690D709}"/>
          </ac:picMkLst>
        </pc:picChg>
        <pc:picChg chg="add mod">
          <ac:chgData name="Dawid Olesko" userId="22f194842da0c9b0" providerId="LiveId" clId="{ACDEAF99-28D8-4BA6-A12C-A4B9DCC0E40E}" dt="2023-05-17T16:42:39.898" v="6341"/>
          <ac:picMkLst>
            <pc:docMk/>
            <pc:sldMk cId="1076999520" sldId="266"/>
            <ac:picMk id="6" creationId="{3B5B3989-B9A0-4E47-4D1F-9C696EE8EDC1}"/>
          </ac:picMkLst>
        </pc:picChg>
        <pc:cxnChg chg="add">
          <ac:chgData name="Dawid Olesko" userId="22f194842da0c9b0" providerId="LiveId" clId="{ACDEAF99-28D8-4BA6-A12C-A4B9DCC0E40E}" dt="2023-05-17T16:39:18.621" v="6299" actId="26606"/>
          <ac:cxnSpMkLst>
            <pc:docMk/>
            <pc:sldMk cId="1076999520" sldId="266"/>
            <ac:cxnSpMk id="17" creationId="{96A8629B-8289-498B-939B-1CA0C106182C}"/>
          </ac:cxnSpMkLst>
        </pc:cxnChg>
      </pc:sldChg>
      <pc:sldChg chg="addSp delSp modSp add del mod modTransition delAnim modAnim">
        <pc:chgData name="Dawid Olesko" userId="22f194842da0c9b0" providerId="LiveId" clId="{ACDEAF99-28D8-4BA6-A12C-A4B9DCC0E40E}" dt="2023-05-17T15:52:23.069" v="4586" actId="2696"/>
        <pc:sldMkLst>
          <pc:docMk/>
          <pc:sldMk cId="1286367156" sldId="266"/>
        </pc:sldMkLst>
        <pc:spChg chg="add del mod">
          <ac:chgData name="Dawid Olesko" userId="22f194842da0c9b0" providerId="LiveId" clId="{ACDEAF99-28D8-4BA6-A12C-A4B9DCC0E40E}" dt="2023-05-17T15:52:22.724" v="4262"/>
          <ac:spMkLst>
            <pc:docMk/>
            <pc:sldMk cId="1286367156" sldId="266"/>
            <ac:spMk id="4" creationId="{01CF27C5-95A1-A891-19CB-E08EE15EFEC7}"/>
          </ac:spMkLst>
        </pc:spChg>
        <pc:spChg chg="del">
          <ac:chgData name="Dawid Olesko" userId="22f194842da0c9b0" providerId="LiveId" clId="{ACDEAF99-28D8-4BA6-A12C-A4B9DCC0E40E}" dt="2023-05-17T15:52:22.694" v="4252"/>
          <ac:spMkLst>
            <pc:docMk/>
            <pc:sldMk cId="1286367156" sldId="266"/>
            <ac:spMk id="8" creationId="{78485229-F5D4-8FF7-8D0E-F14BC1D28962}"/>
          </ac:spMkLst>
        </pc:spChg>
        <pc:spChg chg="add mod">
          <ac:chgData name="Dawid Olesko" userId="22f194842da0c9b0" providerId="LiveId" clId="{ACDEAF99-28D8-4BA6-A12C-A4B9DCC0E40E}" dt="2023-05-17T15:52:23.059" v="4564"/>
          <ac:spMkLst>
            <pc:docMk/>
            <pc:sldMk cId="1286367156" sldId="266"/>
            <ac:spMk id="10" creationId="{3A643309-53C4-C0E4-4B3E-A9DEB59512A4}"/>
          </ac:spMkLst>
        </pc:spChg>
        <pc:picChg chg="mod">
          <ac:chgData name="Dawid Olesko" userId="22f194842da0c9b0" providerId="LiveId" clId="{ACDEAF99-28D8-4BA6-A12C-A4B9DCC0E40E}" dt="2023-05-17T15:52:23.063" v="4566"/>
          <ac:picMkLst>
            <pc:docMk/>
            <pc:sldMk cId="1286367156" sldId="266"/>
            <ac:picMk id="3" creationId="{BCECECA9-890D-C8D4-7066-1F2F426F7DBC}"/>
          </ac:picMkLst>
        </pc:picChg>
        <pc:picChg chg="add del mod ord">
          <ac:chgData name="Dawid Olesko" userId="22f194842da0c9b0" providerId="LiveId" clId="{ACDEAF99-28D8-4BA6-A12C-A4B9DCC0E40E}" dt="2023-05-17T15:52:23.040" v="4561"/>
          <ac:picMkLst>
            <pc:docMk/>
            <pc:sldMk cId="1286367156" sldId="266"/>
            <ac:picMk id="6" creationId="{2A6C0F6D-6144-E78C-34E9-6346655CA4F2}"/>
          </ac:picMkLst>
        </pc:picChg>
        <pc:picChg chg="add mod">
          <ac:chgData name="Dawid Olesko" userId="22f194842da0c9b0" providerId="LiveId" clId="{ACDEAF99-28D8-4BA6-A12C-A4B9DCC0E40E}" dt="2023-05-17T15:52:23.065" v="4572"/>
          <ac:picMkLst>
            <pc:docMk/>
            <pc:sldMk cId="1286367156" sldId="266"/>
            <ac:picMk id="7" creationId="{CD82B045-94CB-F329-91E2-5B7E3D9D2598}"/>
          </ac:picMkLst>
        </pc:picChg>
        <pc:picChg chg="del">
          <ac:chgData name="Dawid Olesko" userId="22f194842da0c9b0" providerId="LiveId" clId="{ACDEAF99-28D8-4BA6-A12C-A4B9DCC0E40E}" dt="2023-05-17T15:52:22.700" v="4254"/>
          <ac:picMkLst>
            <pc:docMk/>
            <pc:sldMk cId="1286367156" sldId="266"/>
            <ac:picMk id="12" creationId="{0F600972-AB42-6E18-C5EC-BE971A7BDFBA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59:34.823" v="5677" actId="2696"/>
        <pc:sldMkLst>
          <pc:docMk/>
          <pc:sldMk cId="2573568542" sldId="266"/>
        </pc:sldMkLst>
        <pc:spChg chg="add del mod">
          <ac:chgData name="Dawid Olesko" userId="22f194842da0c9b0" providerId="LiveId" clId="{ACDEAF99-28D8-4BA6-A12C-A4B9DCC0E40E}" dt="2023-05-17T15:59:32.991" v="5150"/>
          <ac:spMkLst>
            <pc:docMk/>
            <pc:sldMk cId="2573568542" sldId="266"/>
            <ac:spMk id="4" creationId="{60FC4C37-66A7-04CF-E290-C277B3872DBD}"/>
          </ac:spMkLst>
        </pc:spChg>
        <pc:spChg chg="del">
          <ac:chgData name="Dawid Olesko" userId="22f194842da0c9b0" providerId="LiveId" clId="{ACDEAF99-28D8-4BA6-A12C-A4B9DCC0E40E}" dt="2023-05-17T15:59:32.959" v="5140"/>
          <ac:spMkLst>
            <pc:docMk/>
            <pc:sldMk cId="2573568542" sldId="266"/>
            <ac:spMk id="8" creationId="{22A0E70C-4154-FA35-85BE-7BB32C87ED4A}"/>
          </ac:spMkLst>
        </pc:spChg>
        <pc:spChg chg="add mod">
          <ac:chgData name="Dawid Olesko" userId="22f194842da0c9b0" providerId="LiveId" clId="{ACDEAF99-28D8-4BA6-A12C-A4B9DCC0E40E}" dt="2023-05-17T15:59:34.747" v="5655"/>
          <ac:spMkLst>
            <pc:docMk/>
            <pc:sldMk cId="2573568542" sldId="266"/>
            <ac:spMk id="10" creationId="{EBBA9BD9-0895-9D9E-F15C-09F9DE3FE743}"/>
          </ac:spMkLst>
        </pc:spChg>
        <pc:picChg chg="mod">
          <ac:chgData name="Dawid Olesko" userId="22f194842da0c9b0" providerId="LiveId" clId="{ACDEAF99-28D8-4BA6-A12C-A4B9DCC0E40E}" dt="2023-05-17T15:59:34.816" v="5657"/>
          <ac:picMkLst>
            <pc:docMk/>
            <pc:sldMk cId="2573568542" sldId="266"/>
            <ac:picMk id="3" creationId="{14D838F1-55B6-CE72-A656-A1E3216C41A3}"/>
          </ac:picMkLst>
        </pc:picChg>
        <pc:picChg chg="add del mod ord">
          <ac:chgData name="Dawid Olesko" userId="22f194842da0c9b0" providerId="LiveId" clId="{ACDEAF99-28D8-4BA6-A12C-A4B9DCC0E40E}" dt="2023-05-17T15:59:34.733" v="5652"/>
          <ac:picMkLst>
            <pc:docMk/>
            <pc:sldMk cId="2573568542" sldId="266"/>
            <ac:picMk id="6" creationId="{7ABB3316-259A-0B7A-39A5-3A1B7A0871AD}"/>
          </ac:picMkLst>
        </pc:picChg>
        <pc:picChg chg="add mod">
          <ac:chgData name="Dawid Olesko" userId="22f194842da0c9b0" providerId="LiveId" clId="{ACDEAF99-28D8-4BA6-A12C-A4B9DCC0E40E}" dt="2023-05-17T15:59:34.817" v="5663"/>
          <ac:picMkLst>
            <pc:docMk/>
            <pc:sldMk cId="2573568542" sldId="266"/>
            <ac:picMk id="7" creationId="{6FD5F15E-F9A6-05E9-359D-1BE946F7B744}"/>
          </ac:picMkLst>
        </pc:picChg>
        <pc:picChg chg="del">
          <ac:chgData name="Dawid Olesko" userId="22f194842da0c9b0" providerId="LiveId" clId="{ACDEAF99-28D8-4BA6-A12C-A4B9DCC0E40E}" dt="2023-05-17T15:59:32.966" v="5142"/>
          <ac:picMkLst>
            <pc:docMk/>
            <pc:sldMk cId="2573568542" sldId="266"/>
            <ac:picMk id="12" creationId="{2EDAF52E-C3D6-D966-589C-1631396BAD6D}"/>
          </ac:picMkLst>
        </pc:picChg>
      </pc:sldChg>
      <pc:sldChg chg="addSp modSp add del mod modTransition">
        <pc:chgData name="Dawid Olesko" userId="22f194842da0c9b0" providerId="LiveId" clId="{ACDEAF99-28D8-4BA6-A12C-A4B9DCC0E40E}" dt="2023-05-17T15:37:46.055" v="809" actId="47"/>
        <pc:sldMkLst>
          <pc:docMk/>
          <pc:sldMk cId="2757025320" sldId="266"/>
        </pc:sldMkLst>
        <pc:picChg chg="add mod">
          <ac:chgData name="Dawid Olesko" userId="22f194842da0c9b0" providerId="LiveId" clId="{ACDEAF99-28D8-4BA6-A12C-A4B9DCC0E40E}" dt="2023-05-17T15:37:41.403" v="805"/>
          <ac:picMkLst>
            <pc:docMk/>
            <pc:sldMk cId="2757025320" sldId="266"/>
            <ac:picMk id="3" creationId="{B3DE00EF-25CD-0EFF-1193-D0AB50459678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38:58.977" v="1771" actId="2696"/>
        <pc:sldMkLst>
          <pc:docMk/>
          <pc:sldMk cId="3161809802" sldId="266"/>
        </pc:sldMkLst>
        <pc:spChg chg="add del mod">
          <ac:chgData name="Dawid Olesko" userId="22f194842da0c9b0" providerId="LiveId" clId="{ACDEAF99-28D8-4BA6-A12C-A4B9DCC0E40E}" dt="2023-05-17T15:38:58.712" v="1471"/>
          <ac:spMkLst>
            <pc:docMk/>
            <pc:sldMk cId="3161809802" sldId="266"/>
            <ac:spMk id="4" creationId="{FA714443-B411-FCBA-E7C4-F9531811574D}"/>
          </ac:spMkLst>
        </pc:spChg>
        <pc:spChg chg="del">
          <ac:chgData name="Dawid Olesko" userId="22f194842da0c9b0" providerId="LiveId" clId="{ACDEAF99-28D8-4BA6-A12C-A4B9DCC0E40E}" dt="2023-05-17T15:38:58.679" v="1461"/>
          <ac:spMkLst>
            <pc:docMk/>
            <pc:sldMk cId="3161809802" sldId="266"/>
            <ac:spMk id="9" creationId="{129A7C2E-B51A-3FF8-78EB-3E81266CD2E7}"/>
          </ac:spMkLst>
        </pc:spChg>
        <pc:spChg chg="add mod">
          <ac:chgData name="Dawid Olesko" userId="22f194842da0c9b0" providerId="LiveId" clId="{ACDEAF99-28D8-4BA6-A12C-A4B9DCC0E40E}" dt="2023-05-17T15:38:58.966" v="1749"/>
          <ac:spMkLst>
            <pc:docMk/>
            <pc:sldMk cId="3161809802" sldId="266"/>
            <ac:spMk id="10" creationId="{4C3BA021-3ABE-4005-826D-3D0118210FAD}"/>
          </ac:spMkLst>
        </pc:spChg>
        <pc:picChg chg="mod">
          <ac:chgData name="Dawid Olesko" userId="22f194842da0c9b0" providerId="LiveId" clId="{ACDEAF99-28D8-4BA6-A12C-A4B9DCC0E40E}" dt="2023-05-17T15:38:58.969" v="1751"/>
          <ac:picMkLst>
            <pc:docMk/>
            <pc:sldMk cId="3161809802" sldId="266"/>
            <ac:picMk id="3" creationId="{D3E60841-A819-AEA6-8C43-A01184E2680E}"/>
          </ac:picMkLst>
        </pc:picChg>
        <pc:picChg chg="add del mod ord">
          <ac:chgData name="Dawid Olesko" userId="22f194842da0c9b0" providerId="LiveId" clId="{ACDEAF99-28D8-4BA6-A12C-A4B9DCC0E40E}" dt="2023-05-17T15:38:58.947" v="1746"/>
          <ac:picMkLst>
            <pc:docMk/>
            <pc:sldMk cId="3161809802" sldId="266"/>
            <ac:picMk id="6" creationId="{D2B17768-E6CA-EB35-108E-6878D848E8EC}"/>
          </ac:picMkLst>
        </pc:picChg>
        <pc:picChg chg="add mod">
          <ac:chgData name="Dawid Olesko" userId="22f194842da0c9b0" providerId="LiveId" clId="{ACDEAF99-28D8-4BA6-A12C-A4B9DCC0E40E}" dt="2023-05-17T15:38:58.972" v="1757"/>
          <ac:picMkLst>
            <pc:docMk/>
            <pc:sldMk cId="3161809802" sldId="266"/>
            <ac:picMk id="7" creationId="{ED47A5CE-4988-D081-6E60-3C14634721AB}"/>
          </ac:picMkLst>
        </pc:picChg>
        <pc:picChg chg="del">
          <ac:chgData name="Dawid Olesko" userId="22f194842da0c9b0" providerId="LiveId" clId="{ACDEAF99-28D8-4BA6-A12C-A4B9DCC0E40E}" dt="2023-05-17T15:38:58.686" v="1463"/>
          <ac:picMkLst>
            <pc:docMk/>
            <pc:sldMk cId="3161809802" sldId="266"/>
            <ac:picMk id="13" creationId="{24942865-6916-8CEA-190C-6DBF8FC1B005}"/>
          </ac:picMkLst>
        </pc:picChg>
      </pc:sldChg>
      <pc:sldChg chg="addSp delSp modSp new mod modTransition setBg setClrOvrMap">
        <pc:chgData name="Dawid Olesko" userId="22f194842da0c9b0" providerId="LiveId" clId="{ACDEAF99-28D8-4BA6-A12C-A4B9DCC0E40E}" dt="2023-05-17T16:42:41.830" v="6342"/>
        <pc:sldMkLst>
          <pc:docMk/>
          <pc:sldMk cId="342939793" sldId="267"/>
        </pc:sldMkLst>
        <pc:spChg chg="mod">
          <ac:chgData name="Dawid Olesko" userId="22f194842da0c9b0" providerId="LiveId" clId="{ACDEAF99-28D8-4BA6-A12C-A4B9DCC0E40E}" dt="2023-05-17T16:39:07.086" v="6298" actId="26606"/>
          <ac:spMkLst>
            <pc:docMk/>
            <pc:sldMk cId="342939793" sldId="267"/>
            <ac:spMk id="2" creationId="{B4075793-620B-0C08-AA9A-A6DC0C4F4589}"/>
          </ac:spMkLst>
        </pc:spChg>
        <pc:spChg chg="mod">
          <ac:chgData name="Dawid Olesko" userId="22f194842da0c9b0" providerId="LiveId" clId="{ACDEAF99-28D8-4BA6-A12C-A4B9DCC0E40E}" dt="2023-05-17T16:39:07.086" v="6298" actId="26606"/>
          <ac:spMkLst>
            <pc:docMk/>
            <pc:sldMk cId="342939793" sldId="267"/>
            <ac:spMk id="3" creationId="{611027BC-B768-B2C2-5210-69E77935D68F}"/>
          </ac:spMkLst>
        </pc:spChg>
        <pc:spChg chg="add del">
          <ac:chgData name="Dawid Olesko" userId="22f194842da0c9b0" providerId="LiveId" clId="{ACDEAF99-28D8-4BA6-A12C-A4B9DCC0E40E}" dt="2023-05-17T16:39:07.068" v="6297" actId="26606"/>
          <ac:spMkLst>
            <pc:docMk/>
            <pc:sldMk cId="342939793" sldId="267"/>
            <ac:spMk id="9" creationId="{9228552E-C8B1-4A80-8448-0787CE0FC704}"/>
          </ac:spMkLst>
        </pc:spChg>
        <pc:spChg chg="add">
          <ac:chgData name="Dawid Olesko" userId="22f194842da0c9b0" providerId="LiveId" clId="{ACDEAF99-28D8-4BA6-A12C-A4B9DCC0E40E}" dt="2023-05-17T16:39:07.086" v="6298" actId="26606"/>
          <ac:spMkLst>
            <pc:docMk/>
            <pc:sldMk cId="342939793" sldId="267"/>
            <ac:spMk id="12" creationId="{C5E6CFF1-2F42-4E10-9A97-F116F46F53FE}"/>
          </ac:spMkLst>
        </pc:spChg>
        <pc:picChg chg="add mod ord">
          <ac:chgData name="Dawid Olesko" userId="22f194842da0c9b0" providerId="LiveId" clId="{ACDEAF99-28D8-4BA6-A12C-A4B9DCC0E40E}" dt="2023-05-17T16:39:07.086" v="6298" actId="26606"/>
          <ac:picMkLst>
            <pc:docMk/>
            <pc:sldMk cId="342939793" sldId="267"/>
            <ac:picMk id="4" creationId="{A8F32522-1F3E-F9D6-D1D4-F94B4486360A}"/>
          </ac:picMkLst>
        </pc:picChg>
        <pc:picChg chg="add mod">
          <ac:chgData name="Dawid Olesko" userId="22f194842da0c9b0" providerId="LiveId" clId="{ACDEAF99-28D8-4BA6-A12C-A4B9DCC0E40E}" dt="2023-05-17T16:42:41.830" v="6342"/>
          <ac:picMkLst>
            <pc:docMk/>
            <pc:sldMk cId="342939793" sldId="267"/>
            <ac:picMk id="5" creationId="{6E44DCEB-D5A9-3204-C329-AE9C1BFAB39C}"/>
          </ac:picMkLst>
        </pc:picChg>
        <pc:cxnChg chg="add">
          <ac:chgData name="Dawid Olesko" userId="22f194842da0c9b0" providerId="LiveId" clId="{ACDEAF99-28D8-4BA6-A12C-A4B9DCC0E40E}" dt="2023-05-17T16:39:07.086" v="6298" actId="26606"/>
          <ac:cxnSpMkLst>
            <pc:docMk/>
            <pc:sldMk cId="342939793" sldId="267"/>
            <ac:cxnSpMk id="11" creationId="{96A8629B-8289-498B-939B-1CA0C106182C}"/>
          </ac:cxnSpMkLst>
        </pc:cxnChg>
      </pc:sldChg>
      <pc:sldChg chg="addSp delSp modSp add del mod modTransition delAnim modAnim">
        <pc:chgData name="Dawid Olesko" userId="22f194842da0c9b0" providerId="LiveId" clId="{ACDEAF99-28D8-4BA6-A12C-A4B9DCC0E40E}" dt="2023-05-17T15:59:34.673" v="5602" actId="2696"/>
        <pc:sldMkLst>
          <pc:docMk/>
          <pc:sldMk cId="1411787389" sldId="267"/>
        </pc:sldMkLst>
        <pc:spChg chg="mod modVis">
          <ac:chgData name="Dawid Olesko" userId="22f194842da0c9b0" providerId="LiveId" clId="{ACDEAF99-28D8-4BA6-A12C-A4B9DCC0E40E}" dt="2023-05-17T15:59:34.391" v="5285"/>
          <ac:spMkLst>
            <pc:docMk/>
            <pc:sldMk cId="1411787389" sldId="267"/>
            <ac:spMk id="2" creationId="{77F71460-9EF0-208D-D6AA-7401DDE75707}"/>
          </ac:spMkLst>
        </pc:spChg>
        <pc:spChg chg="mod modVis">
          <ac:chgData name="Dawid Olesko" userId="22f194842da0c9b0" providerId="LiveId" clId="{ACDEAF99-28D8-4BA6-A12C-A4B9DCC0E40E}" dt="2023-05-17T15:59:34.392" v="5290"/>
          <ac:spMkLst>
            <pc:docMk/>
            <pc:sldMk cId="1411787389" sldId="267"/>
            <ac:spMk id="49" creationId="{735A81F5-A5E1-8820-1D52-4D2542F5FB63}"/>
          </ac:spMkLst>
        </pc:spChg>
        <pc:spChg chg="mod modVis">
          <ac:chgData name="Dawid Olesko" userId="22f194842da0c9b0" providerId="LiveId" clId="{ACDEAF99-28D8-4BA6-A12C-A4B9DCC0E40E}" dt="2023-05-17T15:59:34.393" v="5293"/>
          <ac:spMkLst>
            <pc:docMk/>
            <pc:sldMk cId="1411787389" sldId="267"/>
            <ac:spMk id="50" creationId="{AB775525-5C3C-AEDD-4E76-911DFD8FD3CE}"/>
          </ac:spMkLst>
        </pc:spChg>
        <pc:spChg chg="mod modVis">
          <ac:chgData name="Dawid Olesko" userId="22f194842da0c9b0" providerId="LiveId" clId="{ACDEAF99-28D8-4BA6-A12C-A4B9DCC0E40E}" dt="2023-05-17T15:59:34.393" v="5296"/>
          <ac:spMkLst>
            <pc:docMk/>
            <pc:sldMk cId="1411787389" sldId="267"/>
            <ac:spMk id="51" creationId="{285F3F54-D3FA-E8CB-1E72-753FC5CD9860}"/>
          </ac:spMkLst>
        </pc:spChg>
        <pc:spChg chg="del">
          <ac:chgData name="Dawid Olesko" userId="22f194842da0c9b0" providerId="LiveId" clId="{ACDEAF99-28D8-4BA6-A12C-A4B9DCC0E40E}" dt="2023-05-17T15:59:33.028" v="5217"/>
          <ac:spMkLst>
            <pc:docMk/>
            <pc:sldMk cId="1411787389" sldId="267"/>
            <ac:spMk id="62" creationId="{51382D99-9358-30AB-09C5-F9292522C9C3}"/>
          </ac:spMkLst>
        </pc:spChg>
        <pc:spChg chg="del">
          <ac:chgData name="Dawid Olesko" userId="22f194842da0c9b0" providerId="LiveId" clId="{ACDEAF99-28D8-4BA6-A12C-A4B9DCC0E40E}" dt="2023-05-17T15:59:33.034" v="5219"/>
          <ac:spMkLst>
            <pc:docMk/>
            <pc:sldMk cId="1411787389" sldId="267"/>
            <ac:spMk id="63" creationId="{146DE594-B0F9-5E20-1694-762576165977}"/>
          </ac:spMkLst>
        </pc:spChg>
        <pc:spChg chg="del">
          <ac:chgData name="Dawid Olesko" userId="22f194842da0c9b0" providerId="LiveId" clId="{ACDEAF99-28D8-4BA6-A12C-A4B9DCC0E40E}" dt="2023-05-17T15:59:33.039" v="5221"/>
          <ac:spMkLst>
            <pc:docMk/>
            <pc:sldMk cId="1411787389" sldId="267"/>
            <ac:spMk id="64" creationId="{AB7C1ADF-8531-911E-6F5C-596159EB7E37}"/>
          </ac:spMkLst>
        </pc:spChg>
        <pc:spChg chg="del">
          <ac:chgData name="Dawid Olesko" userId="22f194842da0c9b0" providerId="LiveId" clId="{ACDEAF99-28D8-4BA6-A12C-A4B9DCC0E40E}" dt="2023-05-17T15:59:33.042" v="5223"/>
          <ac:spMkLst>
            <pc:docMk/>
            <pc:sldMk cId="1411787389" sldId="267"/>
            <ac:spMk id="67" creationId="{0A9C93A0-3EE2-A8C7-C5C6-283AC58E9DF0}"/>
          </ac:spMkLst>
        </pc:spChg>
        <pc:picChg chg="add mod modVis">
          <ac:chgData name="Dawid Olesko" userId="22f194842da0c9b0" providerId="LiveId" clId="{ACDEAF99-28D8-4BA6-A12C-A4B9DCC0E40E}" dt="2023-05-17T15:59:34.404" v="5324"/>
          <ac:picMkLst>
            <pc:docMk/>
            <pc:sldMk cId="1411787389" sldId="267"/>
            <ac:picMk id="3" creationId="{E9023986-C4AA-D5A9-A1E8-458AFBF86A3B}"/>
          </ac:picMkLst>
        </pc:picChg>
        <pc:picChg chg="mod modVis">
          <ac:chgData name="Dawid Olesko" userId="22f194842da0c9b0" providerId="LiveId" clId="{ACDEAF99-28D8-4BA6-A12C-A4B9DCC0E40E}" dt="2023-05-17T15:59:34.391" v="5287"/>
          <ac:picMkLst>
            <pc:docMk/>
            <pc:sldMk cId="1411787389" sldId="267"/>
            <ac:picMk id="5" creationId="{05334066-7603-26B9-15A7-822D3FDAAEC9}"/>
          </ac:picMkLst>
        </pc:picChg>
        <pc:picChg chg="add mod ord">
          <ac:chgData name="Dawid Olesko" userId="22f194842da0c9b0" providerId="LiveId" clId="{ACDEAF99-28D8-4BA6-A12C-A4B9DCC0E40E}" dt="2023-05-17T15:59:34.404" v="5326"/>
          <ac:picMkLst>
            <pc:docMk/>
            <pc:sldMk cId="1411787389" sldId="267"/>
            <ac:picMk id="6" creationId="{8FA6E678-30DB-8218-9F6A-858E9D87700B}"/>
          </ac:picMkLst>
        </pc:picChg>
        <pc:picChg chg="add mod">
          <ac:chgData name="Dawid Olesko" userId="22f194842da0c9b0" providerId="LiveId" clId="{ACDEAF99-28D8-4BA6-A12C-A4B9DCC0E40E}" dt="2023-05-17T15:59:34.397" v="5320"/>
          <ac:picMkLst>
            <pc:docMk/>
            <pc:sldMk cId="1411787389" sldId="267"/>
            <ac:picMk id="7" creationId="{E87F7F6F-A8D5-FC85-E549-A60CC70232D0}"/>
          </ac:picMkLst>
        </pc:picChg>
        <pc:picChg chg="mod modVis">
          <ac:chgData name="Dawid Olesko" userId="22f194842da0c9b0" providerId="LiveId" clId="{ACDEAF99-28D8-4BA6-A12C-A4B9DCC0E40E}" dt="2023-05-17T15:59:34.391" v="5283"/>
          <ac:picMkLst>
            <pc:docMk/>
            <pc:sldMk cId="1411787389" sldId="267"/>
            <ac:picMk id="44" creationId="{CAEC2E80-D2E5-463F-9674-C1D54C5F3069}"/>
          </ac:picMkLst>
        </pc:picChg>
      </pc:sldChg>
      <pc:sldChg chg="addSp delSp modSp add del mod ord modTransition delAnim modAnim">
        <pc:chgData name="Dawid Olesko" userId="22f194842da0c9b0" providerId="LiveId" clId="{ACDEAF99-28D8-4BA6-A12C-A4B9DCC0E40E}" dt="2023-05-17T15:38:59.065" v="1838" actId="2696"/>
        <pc:sldMkLst>
          <pc:docMk/>
          <pc:sldMk cId="1443669934" sldId="267"/>
        </pc:sldMkLst>
        <pc:spChg chg="mod modVis">
          <ac:chgData name="Dawid Olesko" userId="22f194842da0c9b0" providerId="LiveId" clId="{ACDEAF99-28D8-4BA6-A12C-A4B9DCC0E40E}" dt="2023-05-17T15:38:59.036" v="1800"/>
          <ac:spMkLst>
            <pc:docMk/>
            <pc:sldMk cId="1443669934" sldId="267"/>
            <ac:spMk id="2" creationId="{77F71460-9EF0-208D-D6AA-7401DDE75707}"/>
          </ac:spMkLst>
        </pc:spChg>
        <pc:spChg chg="add del mod topLvl modVis">
          <ac:chgData name="Dawid Olesko" userId="22f194842da0c9b0" providerId="LiveId" clId="{ACDEAF99-28D8-4BA6-A12C-A4B9DCC0E40E}" dt="2023-05-17T15:38:58.799" v="1594"/>
          <ac:spMkLst>
            <pc:docMk/>
            <pc:sldMk cId="1443669934" sldId="267"/>
            <ac:spMk id="10" creationId="{2AD47F7D-EAD3-B089-1409-1DED0D816E9E}"/>
          </ac:spMkLst>
        </pc:spChg>
        <pc:grpChg chg="add del mod">
          <ac:chgData name="Dawid Olesko" userId="22f194842da0c9b0" providerId="LiveId" clId="{ACDEAF99-28D8-4BA6-A12C-A4B9DCC0E40E}" dt="2023-05-17T15:38:58.797" v="1588"/>
          <ac:grpSpMkLst>
            <pc:docMk/>
            <pc:sldMk cId="1443669934" sldId="267"/>
            <ac:grpSpMk id="11" creationId="{62EA9E71-52D5-4D76-D399-C98F62374A00}"/>
          </ac:grpSpMkLst>
        </pc:grpChg>
        <pc:picChg chg="mod topLvl modVis">
          <ac:chgData name="Dawid Olesko" userId="22f194842da0c9b0" providerId="LiveId" clId="{ACDEAF99-28D8-4BA6-A12C-A4B9DCC0E40E}" dt="2023-05-17T15:38:59.040" v="1818"/>
          <ac:picMkLst>
            <pc:docMk/>
            <pc:sldMk cId="1443669934" sldId="267"/>
            <ac:picMk id="3" creationId="{F57539EF-455C-FF5F-391F-2C5673F024AE}"/>
          </ac:picMkLst>
        </pc:picChg>
        <pc:picChg chg="mod modVis">
          <ac:chgData name="Dawid Olesko" userId="22f194842da0c9b0" providerId="LiveId" clId="{ACDEAF99-28D8-4BA6-A12C-A4B9DCC0E40E}" dt="2023-05-17T15:38:59.037" v="1806"/>
          <ac:picMkLst>
            <pc:docMk/>
            <pc:sldMk cId="1443669934" sldId="267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38:59.038" v="1812"/>
          <ac:picMkLst>
            <pc:docMk/>
            <pc:sldMk cId="1443669934" sldId="267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38:58.734" v="1539"/>
          <ac:picMkLst>
            <pc:docMk/>
            <pc:sldMk cId="1443669934" sldId="267"/>
            <ac:picMk id="7" creationId="{7FE1F985-335A-39B4-AEE0-CADED1CF7527}"/>
          </ac:picMkLst>
        </pc:picChg>
        <pc:picChg chg="del">
          <ac:chgData name="Dawid Olesko" userId="22f194842da0c9b0" providerId="LiveId" clId="{ACDEAF99-28D8-4BA6-A12C-A4B9DCC0E40E}" dt="2023-05-17T15:38:58.749" v="1541"/>
          <ac:picMkLst>
            <pc:docMk/>
            <pc:sldMk cId="1443669934" sldId="267"/>
            <ac:picMk id="8" creationId="{8AE51C14-F4B3-D202-D599-70D55889D5E1}"/>
          </ac:picMkLst>
        </pc:picChg>
        <pc:picChg chg="add del mod ord">
          <ac:chgData name="Dawid Olesko" userId="22f194842da0c9b0" providerId="LiveId" clId="{ACDEAF99-28D8-4BA6-A12C-A4B9DCC0E40E}" dt="2023-05-17T15:38:59.008" v="1793"/>
          <ac:picMkLst>
            <pc:docMk/>
            <pc:sldMk cId="1443669934" sldId="267"/>
            <ac:picMk id="9" creationId="{A3719454-7780-9CD3-236B-D107EC4A27AD}"/>
          </ac:picMkLst>
        </pc:picChg>
        <pc:picChg chg="add mod">
          <ac:chgData name="Dawid Olesko" userId="22f194842da0c9b0" providerId="LiveId" clId="{ACDEAF99-28D8-4BA6-A12C-A4B9DCC0E40E}" dt="2023-05-17T15:38:59.041" v="1824"/>
          <ac:picMkLst>
            <pc:docMk/>
            <pc:sldMk cId="1443669934" sldId="267"/>
            <ac:picMk id="12" creationId="{EE195BAB-CFCD-9414-F99C-965343DD65C0}"/>
          </ac:picMkLst>
        </pc:picChg>
      </pc:sldChg>
      <pc:sldChg chg="addSp delSp modSp add del mod ord modTransition delAnim modAnim">
        <pc:chgData name="Dawid Olesko" userId="22f194842da0c9b0" providerId="LiveId" clId="{ACDEAF99-28D8-4BA6-A12C-A4B9DCC0E40E}" dt="2023-05-17T15:52:23.150" v="4674" actId="2696"/>
        <pc:sldMkLst>
          <pc:docMk/>
          <pc:sldMk cId="3230990343" sldId="267"/>
        </pc:sldMkLst>
        <pc:spChg chg="mod modVis">
          <ac:chgData name="Dawid Olesko" userId="22f194842da0c9b0" providerId="LiveId" clId="{ACDEAF99-28D8-4BA6-A12C-A4B9DCC0E40E}" dt="2023-05-17T15:52:23.129" v="4624"/>
          <ac:spMkLst>
            <pc:docMk/>
            <pc:sldMk cId="3230990343" sldId="267"/>
            <ac:spMk id="2" creationId="{77F71460-9EF0-208D-D6AA-7401DDE75707}"/>
          </ac:spMkLst>
        </pc:spChg>
        <pc:spChg chg="add del mod topLvl modVis">
          <ac:chgData name="Dawid Olesko" userId="22f194842da0c9b0" providerId="LiveId" clId="{ACDEAF99-28D8-4BA6-A12C-A4B9DCC0E40E}" dt="2023-05-17T15:52:22.815" v="4385"/>
          <ac:spMkLst>
            <pc:docMk/>
            <pc:sldMk cId="3230990343" sldId="267"/>
            <ac:spMk id="9" creationId="{C0DDEDDD-FF4A-D239-9A6C-669F1E2CF453}"/>
          </ac:spMkLst>
        </pc:spChg>
        <pc:spChg chg="mod modVis">
          <ac:chgData name="Dawid Olesko" userId="22f194842da0c9b0" providerId="LiveId" clId="{ACDEAF99-28D8-4BA6-A12C-A4B9DCC0E40E}" dt="2023-05-17T15:52:23.131" v="4636"/>
          <ac:spMkLst>
            <pc:docMk/>
            <pc:sldMk cId="3230990343" sldId="267"/>
            <ac:spMk id="49" creationId="{735A81F5-A5E1-8820-1D52-4D2542F5FB63}"/>
          </ac:spMkLst>
        </pc:spChg>
        <pc:spChg chg="mod modVis">
          <ac:chgData name="Dawid Olesko" userId="22f194842da0c9b0" providerId="LiveId" clId="{ACDEAF99-28D8-4BA6-A12C-A4B9DCC0E40E}" dt="2023-05-17T15:52:23.132" v="4642"/>
          <ac:spMkLst>
            <pc:docMk/>
            <pc:sldMk cId="3230990343" sldId="267"/>
            <ac:spMk id="50" creationId="{AB775525-5C3C-AEDD-4E76-911DFD8FD3CE}"/>
          </ac:spMkLst>
        </pc:spChg>
        <pc:spChg chg="mod modVis">
          <ac:chgData name="Dawid Olesko" userId="22f194842da0c9b0" providerId="LiveId" clId="{ACDEAF99-28D8-4BA6-A12C-A4B9DCC0E40E}" dt="2023-05-17T15:52:23.133" v="4648"/>
          <ac:spMkLst>
            <pc:docMk/>
            <pc:sldMk cId="3230990343" sldId="267"/>
            <ac:spMk id="51" creationId="{285F3F54-D3FA-E8CB-1E72-753FC5CD9860}"/>
          </ac:spMkLst>
        </pc:spChg>
        <pc:grpChg chg="add del mod">
          <ac:chgData name="Dawid Olesko" userId="22f194842da0c9b0" providerId="LiveId" clId="{ACDEAF99-28D8-4BA6-A12C-A4B9DCC0E40E}" dt="2023-05-17T15:52:22.814" v="4379"/>
          <ac:grpSpMkLst>
            <pc:docMk/>
            <pc:sldMk cId="3230990343" sldId="267"/>
            <ac:grpSpMk id="10" creationId="{4D15D03F-4D66-1450-6FCE-FFF7B650471A}"/>
          </ac:grpSpMkLst>
        </pc:grpChg>
        <pc:picChg chg="mod topLvl modVis">
          <ac:chgData name="Dawid Olesko" userId="22f194842da0c9b0" providerId="LiveId" clId="{ACDEAF99-28D8-4BA6-A12C-A4B9DCC0E40E}" dt="2023-05-17T15:52:23.135" v="4654"/>
          <ac:picMkLst>
            <pc:docMk/>
            <pc:sldMk cId="3230990343" sldId="267"/>
            <ac:picMk id="3" creationId="{52C318DD-122A-C5D6-0C5B-1610400F1868}"/>
          </ac:picMkLst>
        </pc:picChg>
        <pc:picChg chg="mod modVis">
          <ac:chgData name="Dawid Olesko" userId="22f194842da0c9b0" providerId="LiveId" clId="{ACDEAF99-28D8-4BA6-A12C-A4B9DCC0E40E}" dt="2023-05-17T15:52:23.130" v="4630"/>
          <ac:picMkLst>
            <pc:docMk/>
            <pc:sldMk cId="3230990343" sldId="267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52:22.746" v="4330"/>
          <ac:picMkLst>
            <pc:docMk/>
            <pc:sldMk cId="3230990343" sldId="267"/>
            <ac:picMk id="6" creationId="{2C39C348-6A80-18E1-39DA-CC86772CBE1A}"/>
          </ac:picMkLst>
        </pc:picChg>
        <pc:picChg chg="del">
          <ac:chgData name="Dawid Olesko" userId="22f194842da0c9b0" providerId="LiveId" clId="{ACDEAF99-28D8-4BA6-A12C-A4B9DCC0E40E}" dt="2023-05-17T15:52:22.762" v="4332"/>
          <ac:picMkLst>
            <pc:docMk/>
            <pc:sldMk cId="3230990343" sldId="267"/>
            <ac:picMk id="7" creationId="{E6F4B6CE-0AD1-A1A0-D5DA-E699A561869C}"/>
          </ac:picMkLst>
        </pc:picChg>
        <pc:picChg chg="add del mod ord">
          <ac:chgData name="Dawid Olesko" userId="22f194842da0c9b0" providerId="LiveId" clId="{ACDEAF99-28D8-4BA6-A12C-A4B9DCC0E40E}" dt="2023-05-17T15:52:23.100" v="4608"/>
          <ac:picMkLst>
            <pc:docMk/>
            <pc:sldMk cId="3230990343" sldId="267"/>
            <ac:picMk id="8" creationId="{5F078CA6-FE18-F6E5-DD33-26E9252A94A7}"/>
          </ac:picMkLst>
        </pc:picChg>
        <pc:picChg chg="add mod">
          <ac:chgData name="Dawid Olesko" userId="22f194842da0c9b0" providerId="LiveId" clId="{ACDEAF99-28D8-4BA6-A12C-A4B9DCC0E40E}" dt="2023-05-17T15:52:23.136" v="4660"/>
          <ac:picMkLst>
            <pc:docMk/>
            <pc:sldMk cId="3230990343" sldId="267"/>
            <ac:picMk id="11" creationId="{7841573D-22FC-BFFE-264F-1EFC5CC7A04D}"/>
          </ac:picMkLst>
        </pc:picChg>
        <pc:picChg chg="mod modVis">
          <ac:chgData name="Dawid Olesko" userId="22f194842da0c9b0" providerId="LiveId" clId="{ACDEAF99-28D8-4BA6-A12C-A4B9DCC0E40E}" dt="2023-05-17T15:52:23.127" v="4618"/>
          <ac:picMkLst>
            <pc:docMk/>
            <pc:sldMk cId="3230990343" sldId="267"/>
            <ac:picMk id="44" creationId="{CAEC2E80-D2E5-463F-9674-C1D54C5F3069}"/>
          </ac:picMkLst>
        </pc:picChg>
      </pc:sldChg>
      <pc:sldChg chg="addSp delSp modSp add del mod ord modTransition delAnim modAnim">
        <pc:chgData name="Dawid Olesko" userId="22f194842da0c9b0" providerId="LiveId" clId="{ACDEAF99-28D8-4BA6-A12C-A4B9DCC0E40E}" dt="2023-05-17T15:42:29.175" v="3016" actId="2696"/>
        <pc:sldMkLst>
          <pc:docMk/>
          <pc:sldMk cId="4068813611" sldId="267"/>
        </pc:sldMkLst>
        <pc:spChg chg="mod modVis">
          <ac:chgData name="Dawid Olesko" userId="22f194842da0c9b0" providerId="LiveId" clId="{ACDEAF99-28D8-4BA6-A12C-A4B9DCC0E40E}" dt="2023-05-17T15:42:29.157" v="2972"/>
          <ac:spMkLst>
            <pc:docMk/>
            <pc:sldMk cId="4068813611" sldId="267"/>
            <ac:spMk id="2" creationId="{77F71460-9EF0-208D-D6AA-7401DDE75707}"/>
          </ac:spMkLst>
        </pc:spChg>
        <pc:spChg chg="add del mod topLvl modVis">
          <ac:chgData name="Dawid Olesko" userId="22f194842da0c9b0" providerId="LiveId" clId="{ACDEAF99-28D8-4BA6-A12C-A4B9DCC0E40E}" dt="2023-05-17T15:42:28.764" v="2757"/>
          <ac:spMkLst>
            <pc:docMk/>
            <pc:sldMk cId="4068813611" sldId="267"/>
            <ac:spMk id="10" creationId="{BFCE4D0B-427C-2EA9-90D7-D3636E0B456F}"/>
          </ac:spMkLst>
        </pc:spChg>
        <pc:spChg chg="mod modVis">
          <ac:chgData name="Dawid Olesko" userId="22f194842da0c9b0" providerId="LiveId" clId="{ACDEAF99-28D8-4BA6-A12C-A4B9DCC0E40E}" dt="2023-05-17T15:42:29.161" v="2990"/>
          <ac:spMkLst>
            <pc:docMk/>
            <pc:sldMk cId="4068813611" sldId="267"/>
            <ac:spMk id="30" creationId="{35376DCF-16E2-9047-DCA7-E839CC0F14B7}"/>
          </ac:spMkLst>
        </pc:spChg>
        <pc:grpChg chg="add del mod">
          <ac:chgData name="Dawid Olesko" userId="22f194842da0c9b0" providerId="LiveId" clId="{ACDEAF99-28D8-4BA6-A12C-A4B9DCC0E40E}" dt="2023-05-17T15:42:28.762" v="2751"/>
          <ac:grpSpMkLst>
            <pc:docMk/>
            <pc:sldMk cId="4068813611" sldId="267"/>
            <ac:grpSpMk id="11" creationId="{D83228DB-982B-879B-5B0A-D3AA3E98361B}"/>
          </ac:grpSpMkLst>
        </pc:grpChg>
        <pc:picChg chg="mod topLvl modVis">
          <ac:chgData name="Dawid Olesko" userId="22f194842da0c9b0" providerId="LiveId" clId="{ACDEAF99-28D8-4BA6-A12C-A4B9DCC0E40E}" dt="2023-05-17T15:42:29.162" v="2996"/>
          <ac:picMkLst>
            <pc:docMk/>
            <pc:sldMk cId="4068813611" sldId="267"/>
            <ac:picMk id="3" creationId="{C6801EB3-2175-32AB-4201-6F19F7837325}"/>
          </ac:picMkLst>
        </pc:picChg>
        <pc:picChg chg="mod modVis">
          <ac:chgData name="Dawid Olesko" userId="22f194842da0c9b0" providerId="LiveId" clId="{ACDEAF99-28D8-4BA6-A12C-A4B9DCC0E40E}" dt="2023-05-17T15:42:29.158" v="2978"/>
          <ac:picMkLst>
            <pc:docMk/>
            <pc:sldMk cId="4068813611" sldId="267"/>
            <ac:picMk id="5" creationId="{05334066-7603-26B9-15A7-822D3FDAAEC9}"/>
          </ac:picMkLst>
        </pc:picChg>
        <pc:picChg chg="mod modVis">
          <ac:chgData name="Dawid Olesko" userId="22f194842da0c9b0" providerId="LiveId" clId="{ACDEAF99-28D8-4BA6-A12C-A4B9DCC0E40E}" dt="2023-05-17T15:42:29.160" v="2984"/>
          <ac:picMkLst>
            <pc:docMk/>
            <pc:sldMk cId="4068813611" sldId="267"/>
            <ac:picMk id="6" creationId="{92D4371D-C444-4059-7061-7AE1DEADFCBF}"/>
          </ac:picMkLst>
        </pc:picChg>
        <pc:picChg chg="del">
          <ac:chgData name="Dawid Olesko" userId="22f194842da0c9b0" providerId="LiveId" clId="{ACDEAF99-28D8-4BA6-A12C-A4B9DCC0E40E}" dt="2023-05-17T15:42:28.698" v="2702"/>
          <ac:picMkLst>
            <pc:docMk/>
            <pc:sldMk cId="4068813611" sldId="267"/>
            <ac:picMk id="7" creationId="{4ECB2BCC-A365-4191-3445-B17F6759230D}"/>
          </ac:picMkLst>
        </pc:picChg>
        <pc:picChg chg="del">
          <ac:chgData name="Dawid Olesko" userId="22f194842da0c9b0" providerId="LiveId" clId="{ACDEAF99-28D8-4BA6-A12C-A4B9DCC0E40E}" dt="2023-05-17T15:42:28.714" v="2704"/>
          <ac:picMkLst>
            <pc:docMk/>
            <pc:sldMk cId="4068813611" sldId="267"/>
            <ac:picMk id="8" creationId="{D5F37B03-BC7D-2BC0-C9C7-5EE6D6B6BF92}"/>
          </ac:picMkLst>
        </pc:picChg>
        <pc:picChg chg="add del mod ord">
          <ac:chgData name="Dawid Olesko" userId="22f194842da0c9b0" providerId="LiveId" clId="{ACDEAF99-28D8-4BA6-A12C-A4B9DCC0E40E}" dt="2023-05-17T15:42:29.146" v="2964"/>
          <ac:picMkLst>
            <pc:docMk/>
            <pc:sldMk cId="4068813611" sldId="267"/>
            <ac:picMk id="9" creationId="{BBEB4528-0117-D8BB-8417-8D504DCB74BA}"/>
          </ac:picMkLst>
        </pc:picChg>
        <pc:picChg chg="add mod">
          <ac:chgData name="Dawid Olesko" userId="22f194842da0c9b0" providerId="LiveId" clId="{ACDEAF99-28D8-4BA6-A12C-A4B9DCC0E40E}" dt="2023-05-17T15:42:29.163" v="3002"/>
          <ac:picMkLst>
            <pc:docMk/>
            <pc:sldMk cId="4068813611" sldId="267"/>
            <ac:picMk id="12" creationId="{11A0A569-9A4E-1963-8EEC-BB0732DA5194}"/>
          </ac:picMkLst>
        </pc:picChg>
      </pc:sldChg>
      <pc:sldChg chg="addSp delSp modSp new del mod modTransition setBg modAnim">
        <pc:chgData name="Dawid Olesko" userId="22f194842da0c9b0" providerId="LiveId" clId="{ACDEAF99-28D8-4BA6-A12C-A4B9DCC0E40E}" dt="2023-05-17T17:27:41.779" v="6681" actId="47"/>
        <pc:sldMkLst>
          <pc:docMk/>
          <pc:sldMk cId="1025533490" sldId="268"/>
        </pc:sldMkLst>
        <pc:spChg chg="del mod">
          <ac:chgData name="Dawid Olesko" userId="22f194842da0c9b0" providerId="LiveId" clId="{ACDEAF99-28D8-4BA6-A12C-A4B9DCC0E40E}" dt="2023-05-17T17:20:47.750" v="6622" actId="478"/>
          <ac:spMkLst>
            <pc:docMk/>
            <pc:sldMk cId="1025533490" sldId="268"/>
            <ac:spMk id="2" creationId="{E01AB9D7-5312-9EC4-B38D-7300B9835E21}"/>
          </ac:spMkLst>
        </pc:spChg>
        <pc:spChg chg="del">
          <ac:chgData name="Dawid Olesko" userId="22f194842da0c9b0" providerId="LiveId" clId="{ACDEAF99-28D8-4BA6-A12C-A4B9DCC0E40E}" dt="2023-05-17T16:48:59.656" v="6383" actId="478"/>
          <ac:spMkLst>
            <pc:docMk/>
            <pc:sldMk cId="1025533490" sldId="268"/>
            <ac:spMk id="3" creationId="{ED9F8329-4EAA-B16F-59CF-A11B9C6E28A5}"/>
          </ac:spMkLst>
        </pc:spChg>
        <pc:spChg chg="add del mod">
          <ac:chgData name="Dawid Olesko" userId="22f194842da0c9b0" providerId="LiveId" clId="{ACDEAF99-28D8-4BA6-A12C-A4B9DCC0E40E}" dt="2023-05-17T17:22:18.494" v="6627" actId="478"/>
          <ac:spMkLst>
            <pc:docMk/>
            <pc:sldMk cId="1025533490" sldId="268"/>
            <ac:spMk id="12" creationId="{8DFC6878-2DA8-5796-08F7-5A0D0AED6AD8}"/>
          </ac:spMkLst>
        </pc:spChg>
        <pc:spChg chg="add del mod">
          <ac:chgData name="Dawid Olesko" userId="22f194842da0c9b0" providerId="LiveId" clId="{ACDEAF99-28D8-4BA6-A12C-A4B9DCC0E40E}" dt="2023-05-17T17:20:50.232" v="6623" actId="478"/>
          <ac:spMkLst>
            <pc:docMk/>
            <pc:sldMk cId="1025533490" sldId="268"/>
            <ac:spMk id="13" creationId="{928F64C6-FE22-4FC1-A763-DFCC514811BD}"/>
          </ac:spMkLst>
        </pc:spChg>
        <pc:spChg chg="add mod">
          <ac:chgData name="Dawid Olesko" userId="22f194842da0c9b0" providerId="LiveId" clId="{ACDEAF99-28D8-4BA6-A12C-A4B9DCC0E40E}" dt="2023-05-17T17:25:04.029" v="6662" actId="1076"/>
          <ac:spMkLst>
            <pc:docMk/>
            <pc:sldMk cId="1025533490" sldId="268"/>
            <ac:spMk id="17" creationId="{B7B0C05F-95D1-24EA-1CE9-9279014075A2}"/>
          </ac:spMkLst>
        </pc:spChg>
        <pc:picChg chg="add mod">
          <ac:chgData name="Dawid Olesko" userId="22f194842da0c9b0" providerId="LiveId" clId="{ACDEAF99-28D8-4BA6-A12C-A4B9DCC0E40E}" dt="2023-05-17T17:25:09.037" v="6663" actId="1076"/>
          <ac:picMkLst>
            <pc:docMk/>
            <pc:sldMk cId="1025533490" sldId="268"/>
            <ac:picMk id="4" creationId="{B2B1160F-42B1-3238-4A83-0D1FC323E22F}"/>
          </ac:picMkLst>
        </pc:picChg>
        <pc:picChg chg="add mod ord">
          <ac:chgData name="Dawid Olesko" userId="22f194842da0c9b0" providerId="LiveId" clId="{ACDEAF99-28D8-4BA6-A12C-A4B9DCC0E40E}" dt="2023-05-17T16:56:44.793" v="6401" actId="27614"/>
          <ac:picMkLst>
            <pc:docMk/>
            <pc:sldMk cId="1025533490" sldId="268"/>
            <ac:picMk id="5" creationId="{1FC912A2-3E1B-1449-0425-E42C4A020622}"/>
          </ac:picMkLst>
        </pc:picChg>
        <pc:picChg chg="add mod ord">
          <ac:chgData name="Dawid Olesko" userId="22f194842da0c9b0" providerId="LiveId" clId="{ACDEAF99-28D8-4BA6-A12C-A4B9DCC0E40E}" dt="2023-05-17T16:56:31.012" v="6400" actId="26606"/>
          <ac:picMkLst>
            <pc:docMk/>
            <pc:sldMk cId="1025533490" sldId="268"/>
            <ac:picMk id="6" creationId="{E8118F35-ACC9-E91D-28D3-AE09CEC04C38}"/>
          </ac:picMkLst>
        </pc:picChg>
        <pc:picChg chg="add mod">
          <ac:chgData name="Dawid Olesko" userId="22f194842da0c9b0" providerId="LiveId" clId="{ACDEAF99-28D8-4BA6-A12C-A4B9DCC0E40E}" dt="2023-05-17T17:25:11.400" v="6664" actId="1076"/>
          <ac:picMkLst>
            <pc:docMk/>
            <pc:sldMk cId="1025533490" sldId="268"/>
            <ac:picMk id="7" creationId="{0B051603-3597-B40B-4938-82583ED572E3}"/>
          </ac:picMkLst>
        </pc:picChg>
        <pc:picChg chg="add mod ord">
          <ac:chgData name="Dawid Olesko" userId="22f194842da0c9b0" providerId="LiveId" clId="{ACDEAF99-28D8-4BA6-A12C-A4B9DCC0E40E}" dt="2023-05-17T16:58:32.139" v="6495" actId="14861"/>
          <ac:picMkLst>
            <pc:docMk/>
            <pc:sldMk cId="1025533490" sldId="268"/>
            <ac:picMk id="8" creationId="{7634171C-670B-D0C0-7B30-4F930A1053CC}"/>
          </ac:picMkLst>
        </pc:picChg>
        <pc:picChg chg="add del">
          <ac:chgData name="Dawid Olesko" userId="22f194842da0c9b0" providerId="LiveId" clId="{ACDEAF99-28D8-4BA6-A12C-A4B9DCC0E40E}" dt="2023-05-17T17:12:01.200" v="6515" actId="478"/>
          <ac:picMkLst>
            <pc:docMk/>
            <pc:sldMk cId="1025533490" sldId="268"/>
            <ac:picMk id="10" creationId="{55FAA26C-50DD-3605-A87E-C6365D4ACAA6}"/>
          </ac:picMkLst>
        </pc:picChg>
        <pc:picChg chg="add mod">
          <ac:chgData name="Dawid Olesko" userId="22f194842da0c9b0" providerId="LiveId" clId="{ACDEAF99-28D8-4BA6-A12C-A4B9DCC0E40E}" dt="2023-05-17T17:24:29.805" v="6640" actId="1076"/>
          <ac:picMkLst>
            <pc:docMk/>
            <pc:sldMk cId="1025533490" sldId="268"/>
            <ac:picMk id="16" creationId="{E537B942-6392-B495-76F3-A168168EB345}"/>
          </ac:picMkLst>
        </pc:picChg>
        <pc:cxnChg chg="add">
          <ac:chgData name="Dawid Olesko" userId="22f194842da0c9b0" providerId="LiveId" clId="{ACDEAF99-28D8-4BA6-A12C-A4B9DCC0E40E}" dt="2023-05-17T16:56:31.012" v="6400" actId="26606"/>
          <ac:cxnSpMkLst>
            <pc:docMk/>
            <pc:sldMk cId="1025533490" sldId="268"/>
            <ac:cxnSpMk id="15" creationId="{5C34627B-48E6-4F4D-B843-97717A86B490}"/>
          </ac:cxnSpMkLst>
        </pc:cxnChg>
      </pc:sldChg>
      <pc:sldChg chg="addSp delSp modSp add del mod">
        <pc:chgData name="Dawid Olesko" userId="22f194842da0c9b0" providerId="LiveId" clId="{ACDEAF99-28D8-4BA6-A12C-A4B9DCC0E40E}" dt="2023-05-17T15:59:34.374" v="5258" actId="2696"/>
        <pc:sldMkLst>
          <pc:docMk/>
          <pc:sldMk cId="1666062346" sldId="268"/>
        </pc:sldMkLst>
        <pc:spChg chg="add del">
          <ac:chgData name="Dawid Olesko" userId="22f194842da0c9b0" providerId="LiveId" clId="{ACDEAF99-28D8-4BA6-A12C-A4B9DCC0E40E}" dt="2023-05-17T15:59:33.076" v="5229"/>
          <ac:spMkLst>
            <pc:docMk/>
            <pc:sldMk cId="1666062346" sldId="268"/>
            <ac:spMk id="3" creationId="{72FD7993-CA29-3444-A055-8AECF0C910F7}"/>
          </ac:spMkLst>
        </pc:spChg>
        <pc:spChg chg="add del mod modVis">
          <ac:chgData name="Dawid Olesko" userId="22f194842da0c9b0" providerId="LiveId" clId="{ACDEAF99-28D8-4BA6-A12C-A4B9DCC0E40E}" dt="2023-05-17T15:59:33.979" v="5243"/>
          <ac:spMkLst>
            <pc:docMk/>
            <pc:sldMk cId="1666062346" sldId="268"/>
            <ac:spMk id="4" creationId="{578C57F3-3879-D675-5075-7E2D07799F58}"/>
          </ac:spMkLst>
        </pc:spChg>
        <pc:spChg chg="add del mod">
          <ac:chgData name="Dawid Olesko" userId="22f194842da0c9b0" providerId="LiveId" clId="{ACDEAF99-28D8-4BA6-A12C-A4B9DCC0E40E}" dt="2023-05-17T15:59:34.128" v="5246"/>
          <ac:spMkLst>
            <pc:docMk/>
            <pc:sldMk cId="1666062346" sldId="268"/>
            <ac:spMk id="6" creationId="{5D8B4863-281D-2A57-5FAC-18DB4A835F4B}"/>
          </ac:spMkLst>
        </pc:spChg>
      </pc:sldChg>
      <pc:sldChg chg="addSp delSp modSp add del mod ord modTransition delAnim modAnim">
        <pc:chgData name="Dawid Olesko" userId="22f194842da0c9b0" providerId="LiveId" clId="{ACDEAF99-28D8-4BA6-A12C-A4B9DCC0E40E}" dt="2023-05-17T15:59:34.910" v="5744" actId="2696"/>
        <pc:sldMkLst>
          <pc:docMk/>
          <pc:sldMk cId="3140230659" sldId="268"/>
        </pc:sldMkLst>
        <pc:spChg chg="del">
          <ac:chgData name="Dawid Olesko" userId="22f194842da0c9b0" providerId="LiveId" clId="{ACDEAF99-28D8-4BA6-A12C-A4B9DCC0E40E}" dt="2023-05-17T15:59:34.425" v="5332"/>
          <ac:spMkLst>
            <pc:docMk/>
            <pc:sldMk cId="3140230659" sldId="268"/>
            <ac:spMk id="2" creationId="{77F71460-9EF0-208D-D6AA-7401DDE75707}"/>
          </ac:spMkLst>
        </pc:spChg>
        <pc:spChg chg="add mod">
          <ac:chgData name="Dawid Olesko" userId="22f194842da0c9b0" providerId="LiveId" clId="{ACDEAF99-28D8-4BA6-A12C-A4B9DCC0E40E}" dt="2023-05-17T15:59:34.901" v="5728"/>
          <ac:spMkLst>
            <pc:docMk/>
            <pc:sldMk cId="3140230659" sldId="268"/>
            <ac:spMk id="8" creationId="{BB318CE8-64C2-409B-4063-DD1D0F99837D}"/>
          </ac:spMkLst>
        </pc:spChg>
        <pc:spChg chg="add del mod">
          <ac:chgData name="Dawid Olesko" userId="22f194842da0c9b0" providerId="LiveId" clId="{ACDEAF99-28D8-4BA6-A12C-A4B9DCC0E40E}" dt="2023-05-17T15:59:34.474" v="5350"/>
          <ac:spMkLst>
            <pc:docMk/>
            <pc:sldMk cId="3140230659" sldId="268"/>
            <ac:spMk id="10" creationId="{C26C7BB0-B000-B91F-ACA3-29B5848D2903}"/>
          </ac:spMkLst>
        </pc:spChg>
        <pc:spChg chg="add mod">
          <ac:chgData name="Dawid Olesko" userId="22f194842da0c9b0" providerId="LiveId" clId="{ACDEAF99-28D8-4BA6-A12C-A4B9DCC0E40E}" dt="2023-05-17T15:59:34.902" v="5729"/>
          <ac:spMkLst>
            <pc:docMk/>
            <pc:sldMk cId="3140230659" sldId="268"/>
            <ac:spMk id="14" creationId="{FA09C056-1F87-D054-5E92-8045FCC1AEFC}"/>
          </ac:spMkLst>
        </pc:spChg>
        <pc:spChg chg="del">
          <ac:chgData name="Dawid Olesko" userId="22f194842da0c9b0" providerId="LiveId" clId="{ACDEAF99-28D8-4BA6-A12C-A4B9DCC0E40E}" dt="2023-05-17T15:59:34.436" v="5336"/>
          <ac:spMkLst>
            <pc:docMk/>
            <pc:sldMk cId="3140230659" sldId="268"/>
            <ac:spMk id="49" creationId="{735A81F5-A5E1-8820-1D52-4D2542F5FB63}"/>
          </ac:spMkLst>
        </pc:spChg>
        <pc:spChg chg="del">
          <ac:chgData name="Dawid Olesko" userId="22f194842da0c9b0" providerId="LiveId" clId="{ACDEAF99-28D8-4BA6-A12C-A4B9DCC0E40E}" dt="2023-05-17T15:59:34.439" v="5338"/>
          <ac:spMkLst>
            <pc:docMk/>
            <pc:sldMk cId="3140230659" sldId="268"/>
            <ac:spMk id="50" creationId="{AB775525-5C3C-AEDD-4E76-911DFD8FD3CE}"/>
          </ac:spMkLst>
        </pc:spChg>
        <pc:spChg chg="del">
          <ac:chgData name="Dawid Olesko" userId="22f194842da0c9b0" providerId="LiveId" clId="{ACDEAF99-28D8-4BA6-A12C-A4B9DCC0E40E}" dt="2023-05-17T15:59:34.443" v="5340"/>
          <ac:spMkLst>
            <pc:docMk/>
            <pc:sldMk cId="3140230659" sldId="268"/>
            <ac:spMk id="51" creationId="{285F3F54-D3FA-E8CB-1E72-753FC5CD9860}"/>
          </ac:spMkLst>
        </pc:spChg>
        <pc:picChg chg="mod modVis">
          <ac:chgData name="Dawid Olesko" userId="22f194842da0c9b0" providerId="LiveId" clId="{ACDEAF99-28D8-4BA6-A12C-A4B9DCC0E40E}" dt="2023-05-17T15:59:34.906" v="5731"/>
          <ac:picMkLst>
            <pc:docMk/>
            <pc:sldMk cId="3140230659" sldId="268"/>
            <ac:picMk id="3" creationId="{E9023986-C4AA-D5A9-A1E8-458AFBF86A3B}"/>
          </ac:picMkLst>
        </pc:picChg>
        <pc:picChg chg="del">
          <ac:chgData name="Dawid Olesko" userId="22f194842da0c9b0" providerId="LiveId" clId="{ACDEAF99-28D8-4BA6-A12C-A4B9DCC0E40E}" dt="2023-05-17T15:59:34.432" v="5334"/>
          <ac:picMkLst>
            <pc:docMk/>
            <pc:sldMk cId="3140230659" sldId="268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59:34.454" v="5344"/>
          <ac:picMkLst>
            <pc:docMk/>
            <pc:sldMk cId="3140230659" sldId="268"/>
            <ac:picMk id="6" creationId="{8FA6E678-30DB-8218-9F6A-858E9D87700B}"/>
          </ac:picMkLst>
        </pc:picChg>
        <pc:picChg chg="del">
          <ac:chgData name="Dawid Olesko" userId="22f194842da0c9b0" providerId="LiveId" clId="{ACDEAF99-28D8-4BA6-A12C-A4B9DCC0E40E}" dt="2023-05-17T15:59:34.447" v="5342"/>
          <ac:picMkLst>
            <pc:docMk/>
            <pc:sldMk cId="3140230659" sldId="268"/>
            <ac:picMk id="7" creationId="{E87F7F6F-A8D5-FC85-E549-A60CC70232D0}"/>
          </ac:picMkLst>
        </pc:picChg>
        <pc:picChg chg="add del mod ord">
          <ac:chgData name="Dawid Olesko" userId="22f194842da0c9b0" providerId="LiveId" clId="{ACDEAF99-28D8-4BA6-A12C-A4B9DCC0E40E}" dt="2023-05-17T15:59:34.887" v="5726"/>
          <ac:picMkLst>
            <pc:docMk/>
            <pc:sldMk cId="3140230659" sldId="268"/>
            <ac:picMk id="12" creationId="{3DCBC13D-19CD-F598-1FB2-0E5E7630457F}"/>
          </ac:picMkLst>
        </pc:picChg>
        <pc:picChg chg="del">
          <ac:chgData name="Dawid Olesko" userId="22f194842da0c9b0" providerId="LiveId" clId="{ACDEAF99-28D8-4BA6-A12C-A4B9DCC0E40E}" dt="2023-05-17T15:59:34.419" v="5330"/>
          <ac:picMkLst>
            <pc:docMk/>
            <pc:sldMk cId="3140230659" sldId="268"/>
            <ac:picMk id="44" creationId="{CAEC2E80-D2E5-463F-9674-C1D54C5F3069}"/>
          </ac:picMkLst>
        </pc:picChg>
      </pc:sldChg>
      <pc:sldChg chg="addSp delSp modSp new mod modTransition setBg addAnim delAnim modAnim">
        <pc:chgData name="Dawid Olesko" userId="22f194842da0c9b0" providerId="LiveId" clId="{ACDEAF99-28D8-4BA6-A12C-A4B9DCC0E40E}" dt="2023-05-23T22:43:45.190" v="7249"/>
        <pc:sldMkLst>
          <pc:docMk/>
          <pc:sldMk cId="2292888881" sldId="269"/>
        </pc:sldMkLst>
        <pc:spChg chg="mod">
          <ac:chgData name="Dawid Olesko" userId="22f194842da0c9b0" providerId="LiveId" clId="{ACDEAF99-28D8-4BA6-A12C-A4B9DCC0E40E}" dt="2023-05-17T17:43:17.015" v="6839" actId="207"/>
          <ac:spMkLst>
            <pc:docMk/>
            <pc:sldMk cId="2292888881" sldId="269"/>
            <ac:spMk id="2" creationId="{26314FCE-AFCA-F27D-BD7E-FDDE83D2A62D}"/>
          </ac:spMkLst>
        </pc:spChg>
        <pc:spChg chg="del">
          <ac:chgData name="Dawid Olesko" userId="22f194842da0c9b0" providerId="LiveId" clId="{ACDEAF99-28D8-4BA6-A12C-A4B9DCC0E40E}" dt="2023-05-17T17:13:03.530" v="6530"/>
          <ac:spMkLst>
            <pc:docMk/>
            <pc:sldMk cId="2292888881" sldId="269"/>
            <ac:spMk id="3" creationId="{4981445B-014E-1CFF-3804-E0E10F8BDE43}"/>
          </ac:spMkLst>
        </pc:spChg>
        <pc:spChg chg="add mod">
          <ac:chgData name="Dawid Olesko" userId="22f194842da0c9b0" providerId="LiveId" clId="{ACDEAF99-28D8-4BA6-A12C-A4B9DCC0E40E}" dt="2023-05-17T17:45:01.967" v="6842" actId="2085"/>
          <ac:spMkLst>
            <pc:docMk/>
            <pc:sldMk cId="2292888881" sldId="269"/>
            <ac:spMk id="3" creationId="{57B43A62-E565-D294-E1FB-2EE9679F0CB6}"/>
          </ac:spMkLst>
        </pc:spChg>
        <pc:spChg chg="add del mod">
          <ac:chgData name="Dawid Olesko" userId="22f194842da0c9b0" providerId="LiveId" clId="{ACDEAF99-28D8-4BA6-A12C-A4B9DCC0E40E}" dt="2023-05-17T17:13:24.859" v="6532"/>
          <ac:spMkLst>
            <pc:docMk/>
            <pc:sldMk cId="2292888881" sldId="269"/>
            <ac:spMk id="6" creationId="{745F322C-BD32-FD42-CA35-C7883414A178}"/>
          </ac:spMkLst>
        </pc:spChg>
        <pc:spChg chg="add del mod">
          <ac:chgData name="Dawid Olesko" userId="22f194842da0c9b0" providerId="LiveId" clId="{ACDEAF99-28D8-4BA6-A12C-A4B9DCC0E40E}" dt="2023-05-17T17:32:12.032" v="6701" actId="478"/>
          <ac:spMkLst>
            <pc:docMk/>
            <pc:sldMk cId="2292888881" sldId="269"/>
            <ac:spMk id="10" creationId="{6453E0CF-5A24-75FC-4D90-9F156D2C7791}"/>
          </ac:spMkLst>
        </pc:spChg>
        <pc:spChg chg="add">
          <ac:chgData name="Dawid Olesko" userId="22f194842da0c9b0" providerId="LiveId" clId="{ACDEAF99-28D8-4BA6-A12C-A4B9DCC0E40E}" dt="2023-05-17T17:13:50.357" v="6536" actId="26606"/>
          <ac:spMkLst>
            <pc:docMk/>
            <pc:sldMk cId="2292888881" sldId="269"/>
            <ac:spMk id="13" creationId="{6753252F-4873-4F63-801D-CC719279A7D5}"/>
          </ac:spMkLst>
        </pc:spChg>
        <pc:spChg chg="add">
          <ac:chgData name="Dawid Olesko" userId="22f194842da0c9b0" providerId="LiveId" clId="{ACDEAF99-28D8-4BA6-A12C-A4B9DCC0E40E}" dt="2023-05-17T17:13:50.357" v="6536" actId="26606"/>
          <ac:spMkLst>
            <pc:docMk/>
            <pc:sldMk cId="2292888881" sldId="269"/>
            <ac:spMk id="15" creationId="{047C8CCB-F95D-4249-92DD-651249D3535A}"/>
          </ac:spMkLst>
        </pc:spChg>
        <pc:picChg chg="add del mod">
          <ac:chgData name="Dawid Olesko" userId="22f194842da0c9b0" providerId="LiveId" clId="{ACDEAF99-28D8-4BA6-A12C-A4B9DCC0E40E}" dt="2023-05-17T17:13:06.238" v="6531" actId="478"/>
          <ac:picMkLst>
            <pc:docMk/>
            <pc:sldMk cId="2292888881" sldId="269"/>
            <ac:picMk id="4" creationId="{581377FA-C854-6EED-DE26-EE708CDC7BD2}"/>
          </ac:picMkLst>
        </pc:picChg>
        <pc:picChg chg="add del mod ord">
          <ac:chgData name="Dawid Olesko" userId="22f194842da0c9b0" providerId="LiveId" clId="{ACDEAF99-28D8-4BA6-A12C-A4B9DCC0E40E}" dt="2023-05-17T17:45:12.778" v="6844" actId="166"/>
          <ac:picMkLst>
            <pc:docMk/>
            <pc:sldMk cId="2292888881" sldId="269"/>
            <ac:picMk id="8" creationId="{B0BAB970-6EE7-271C-5611-34A7FC1F7F9D}"/>
          </ac:picMkLst>
        </pc:picChg>
        <pc:picChg chg="add del mod">
          <ac:chgData name="Dawid Olesko" userId="22f194842da0c9b0" providerId="LiveId" clId="{ACDEAF99-28D8-4BA6-A12C-A4B9DCC0E40E}" dt="2023-05-17T17:32:10.458" v="6699"/>
          <ac:picMkLst>
            <pc:docMk/>
            <pc:sldMk cId="2292888881" sldId="269"/>
            <ac:picMk id="11" creationId="{3C66BD47-83E1-0DD6-71B8-F5FDC73D764F}"/>
          </ac:picMkLst>
        </pc:picChg>
      </pc:sldChg>
      <pc:sldChg chg="addSp delSp modSp add del mod modTransition delAnim modAnim">
        <pc:chgData name="Dawid Olesko" userId="22f194842da0c9b0" providerId="LiveId" clId="{ACDEAF99-28D8-4BA6-A12C-A4B9DCC0E40E}" dt="2023-05-17T15:59:34.882" v="5724" actId="2696"/>
        <pc:sldMkLst>
          <pc:docMk/>
          <pc:sldMk cId="4179821377" sldId="269"/>
        </pc:sldMkLst>
        <pc:spChg chg="add del mod">
          <ac:chgData name="Dawid Olesko" userId="22f194842da0c9b0" providerId="LiveId" clId="{ACDEAF99-28D8-4BA6-A12C-A4B9DCC0E40E}" dt="2023-05-17T15:59:34.535" v="5400"/>
          <ac:spMkLst>
            <pc:docMk/>
            <pc:sldMk cId="4179821377" sldId="269"/>
            <ac:spMk id="4" creationId="{455DD94D-7A09-6558-3A00-B3ACC9DB634E}"/>
          </ac:spMkLst>
        </pc:spChg>
        <pc:spChg chg="del">
          <ac:chgData name="Dawid Olesko" userId="22f194842da0c9b0" providerId="LiveId" clId="{ACDEAF99-28D8-4BA6-A12C-A4B9DCC0E40E}" dt="2023-05-17T15:59:34.503" v="5390"/>
          <ac:spMkLst>
            <pc:docMk/>
            <pc:sldMk cId="4179821377" sldId="269"/>
            <ac:spMk id="8" creationId="{059942CE-E902-A48F-948D-6EE1E652CF19}"/>
          </ac:spMkLst>
        </pc:spChg>
        <pc:spChg chg="add mod">
          <ac:chgData name="Dawid Olesko" userId="22f194842da0c9b0" providerId="LiveId" clId="{ACDEAF99-28D8-4BA6-A12C-A4B9DCC0E40E}" dt="2023-05-17T15:59:34.870" v="5702"/>
          <ac:spMkLst>
            <pc:docMk/>
            <pc:sldMk cId="4179821377" sldId="269"/>
            <ac:spMk id="10" creationId="{57C3CEDF-A3A1-8E6B-A4D0-4EF31BB474BB}"/>
          </ac:spMkLst>
        </pc:spChg>
        <pc:picChg chg="mod">
          <ac:chgData name="Dawid Olesko" userId="22f194842da0c9b0" providerId="LiveId" clId="{ACDEAF99-28D8-4BA6-A12C-A4B9DCC0E40E}" dt="2023-05-17T15:59:34.874" v="5704"/>
          <ac:picMkLst>
            <pc:docMk/>
            <pc:sldMk cId="4179821377" sldId="269"/>
            <ac:picMk id="3" creationId="{F228575F-0BD2-B32E-E94A-08A13930A864}"/>
          </ac:picMkLst>
        </pc:picChg>
        <pc:picChg chg="add del mod ord">
          <ac:chgData name="Dawid Olesko" userId="22f194842da0c9b0" providerId="LiveId" clId="{ACDEAF99-28D8-4BA6-A12C-A4B9DCC0E40E}" dt="2023-05-17T15:59:34.854" v="5699"/>
          <ac:picMkLst>
            <pc:docMk/>
            <pc:sldMk cId="4179821377" sldId="269"/>
            <ac:picMk id="6" creationId="{94F7C240-CB7E-AFE0-9053-836EEF7C89BC}"/>
          </ac:picMkLst>
        </pc:picChg>
        <pc:picChg chg="add mod">
          <ac:chgData name="Dawid Olesko" userId="22f194842da0c9b0" providerId="LiveId" clId="{ACDEAF99-28D8-4BA6-A12C-A4B9DCC0E40E}" dt="2023-05-17T15:59:34.875" v="5710"/>
          <ac:picMkLst>
            <pc:docMk/>
            <pc:sldMk cId="4179821377" sldId="269"/>
            <ac:picMk id="7" creationId="{C87C710B-A51C-338B-712A-2E8215C1283E}"/>
          </ac:picMkLst>
        </pc:picChg>
        <pc:picChg chg="del">
          <ac:chgData name="Dawid Olesko" userId="22f194842da0c9b0" providerId="LiveId" clId="{ACDEAF99-28D8-4BA6-A12C-A4B9DCC0E40E}" dt="2023-05-17T15:59:34.511" v="5392"/>
          <ac:picMkLst>
            <pc:docMk/>
            <pc:sldMk cId="4179821377" sldId="269"/>
            <ac:picMk id="12" creationId="{39D36027-322B-ED15-815A-2FD554EC6AE8}"/>
          </ac:picMkLst>
        </pc:picChg>
      </pc:sldChg>
      <pc:sldChg chg="addSp delSp modSp add del mod ord modTransition delAnim modAnim">
        <pc:chgData name="Dawid Olesko" userId="22f194842da0c9b0" providerId="LiveId" clId="{ACDEAF99-28D8-4BA6-A12C-A4B9DCC0E40E}" dt="2023-05-17T15:59:34.969" v="5812" actId="2696"/>
        <pc:sldMkLst>
          <pc:docMk/>
          <pc:sldMk cId="2086502948" sldId="270"/>
        </pc:sldMkLst>
        <pc:spChg chg="mod modVis">
          <ac:chgData name="Dawid Olesko" userId="22f194842da0c9b0" providerId="LiveId" clId="{ACDEAF99-28D8-4BA6-A12C-A4B9DCC0E40E}" dt="2023-05-17T15:59:34.948" v="5762"/>
          <ac:spMkLst>
            <pc:docMk/>
            <pc:sldMk cId="2086502948" sldId="270"/>
            <ac:spMk id="2" creationId="{77F71460-9EF0-208D-D6AA-7401DDE75707}"/>
          </ac:spMkLst>
        </pc:spChg>
        <pc:spChg chg="add del mod topLvl modVis">
          <ac:chgData name="Dawid Olesko" userId="22f194842da0c9b0" providerId="LiveId" clId="{ACDEAF99-28D8-4BA6-A12C-A4B9DCC0E40E}" dt="2023-05-17T15:59:34.632" v="5523"/>
          <ac:spMkLst>
            <pc:docMk/>
            <pc:sldMk cId="2086502948" sldId="270"/>
            <ac:spMk id="9" creationId="{24E24037-9591-16C2-AB99-0FE659D9880E}"/>
          </ac:spMkLst>
        </pc:spChg>
        <pc:spChg chg="mod modVis">
          <ac:chgData name="Dawid Olesko" userId="22f194842da0c9b0" providerId="LiveId" clId="{ACDEAF99-28D8-4BA6-A12C-A4B9DCC0E40E}" dt="2023-05-17T15:59:34.950" v="5774"/>
          <ac:spMkLst>
            <pc:docMk/>
            <pc:sldMk cId="2086502948" sldId="270"/>
            <ac:spMk id="49" creationId="{735A81F5-A5E1-8820-1D52-4D2542F5FB63}"/>
          </ac:spMkLst>
        </pc:spChg>
        <pc:spChg chg="mod modVis">
          <ac:chgData name="Dawid Olesko" userId="22f194842da0c9b0" providerId="LiveId" clId="{ACDEAF99-28D8-4BA6-A12C-A4B9DCC0E40E}" dt="2023-05-17T15:59:34.951" v="5780"/>
          <ac:spMkLst>
            <pc:docMk/>
            <pc:sldMk cId="2086502948" sldId="270"/>
            <ac:spMk id="50" creationId="{AB775525-5C3C-AEDD-4E76-911DFD8FD3CE}"/>
          </ac:spMkLst>
        </pc:spChg>
        <pc:spChg chg="mod modVis">
          <ac:chgData name="Dawid Olesko" userId="22f194842da0c9b0" providerId="LiveId" clId="{ACDEAF99-28D8-4BA6-A12C-A4B9DCC0E40E}" dt="2023-05-17T15:59:34.952" v="5786"/>
          <ac:spMkLst>
            <pc:docMk/>
            <pc:sldMk cId="2086502948" sldId="270"/>
            <ac:spMk id="51" creationId="{285F3F54-D3FA-E8CB-1E72-753FC5CD9860}"/>
          </ac:spMkLst>
        </pc:spChg>
        <pc:grpChg chg="add del mod">
          <ac:chgData name="Dawid Olesko" userId="22f194842da0c9b0" providerId="LiveId" clId="{ACDEAF99-28D8-4BA6-A12C-A4B9DCC0E40E}" dt="2023-05-17T15:59:34.631" v="5517"/>
          <ac:grpSpMkLst>
            <pc:docMk/>
            <pc:sldMk cId="2086502948" sldId="270"/>
            <ac:grpSpMk id="10" creationId="{1A4B1B05-FA6D-3590-1059-42AD52248BC3}"/>
          </ac:grpSpMkLst>
        </pc:grpChg>
        <pc:picChg chg="mod topLvl modVis">
          <ac:chgData name="Dawid Olesko" userId="22f194842da0c9b0" providerId="LiveId" clId="{ACDEAF99-28D8-4BA6-A12C-A4B9DCC0E40E}" dt="2023-05-17T15:59:34.953" v="5792"/>
          <ac:picMkLst>
            <pc:docMk/>
            <pc:sldMk cId="2086502948" sldId="270"/>
            <ac:picMk id="3" creationId="{E9023986-C4AA-D5A9-A1E8-458AFBF86A3B}"/>
          </ac:picMkLst>
        </pc:picChg>
        <pc:picChg chg="mod modVis">
          <ac:chgData name="Dawid Olesko" userId="22f194842da0c9b0" providerId="LiveId" clId="{ACDEAF99-28D8-4BA6-A12C-A4B9DCC0E40E}" dt="2023-05-17T15:59:34.949" v="5768"/>
          <ac:picMkLst>
            <pc:docMk/>
            <pc:sldMk cId="2086502948" sldId="270"/>
            <ac:picMk id="5" creationId="{05334066-7603-26B9-15A7-822D3FDAAEC9}"/>
          </ac:picMkLst>
        </pc:picChg>
        <pc:picChg chg="del">
          <ac:chgData name="Dawid Olesko" userId="22f194842da0c9b0" providerId="LiveId" clId="{ACDEAF99-28D8-4BA6-A12C-A4B9DCC0E40E}" dt="2023-05-17T15:59:34.557" v="5468"/>
          <ac:picMkLst>
            <pc:docMk/>
            <pc:sldMk cId="2086502948" sldId="270"/>
            <ac:picMk id="6" creationId="{8FA6E678-30DB-8218-9F6A-858E9D87700B}"/>
          </ac:picMkLst>
        </pc:picChg>
        <pc:picChg chg="del">
          <ac:chgData name="Dawid Olesko" userId="22f194842da0c9b0" providerId="LiveId" clId="{ACDEAF99-28D8-4BA6-A12C-A4B9DCC0E40E}" dt="2023-05-17T15:59:34.579" v="5470"/>
          <ac:picMkLst>
            <pc:docMk/>
            <pc:sldMk cId="2086502948" sldId="270"/>
            <ac:picMk id="7" creationId="{E87F7F6F-A8D5-FC85-E549-A60CC70232D0}"/>
          </ac:picMkLst>
        </pc:picChg>
        <pc:picChg chg="add del mod ord">
          <ac:chgData name="Dawid Olesko" userId="22f194842da0c9b0" providerId="LiveId" clId="{ACDEAF99-28D8-4BA6-A12C-A4B9DCC0E40E}" dt="2023-05-17T15:59:34.912" v="5746"/>
          <ac:picMkLst>
            <pc:docMk/>
            <pc:sldMk cId="2086502948" sldId="270"/>
            <ac:picMk id="8" creationId="{06361071-04A5-E25C-7B65-5EFE28B1CB80}"/>
          </ac:picMkLst>
        </pc:picChg>
        <pc:picChg chg="add mod">
          <ac:chgData name="Dawid Olesko" userId="22f194842da0c9b0" providerId="LiveId" clId="{ACDEAF99-28D8-4BA6-A12C-A4B9DCC0E40E}" dt="2023-05-17T15:59:34.954" v="5798"/>
          <ac:picMkLst>
            <pc:docMk/>
            <pc:sldMk cId="2086502948" sldId="270"/>
            <ac:picMk id="11" creationId="{02C1F4AA-8C65-E4FB-081F-1E4B3BB221BA}"/>
          </ac:picMkLst>
        </pc:picChg>
        <pc:picChg chg="mod modVis">
          <ac:chgData name="Dawid Olesko" userId="22f194842da0c9b0" providerId="LiveId" clId="{ACDEAF99-28D8-4BA6-A12C-A4B9DCC0E40E}" dt="2023-05-17T15:59:34.947" v="5756"/>
          <ac:picMkLst>
            <pc:docMk/>
            <pc:sldMk cId="2086502948" sldId="270"/>
            <ac:picMk id="44" creationId="{CAEC2E80-D2E5-463F-9674-C1D54C5F3069}"/>
          </ac:picMkLst>
        </pc:picChg>
      </pc:sldChg>
      <pc:sldChg chg="addSp modSp new mod modTransition setBg">
        <pc:chgData name="Dawid Olesko" userId="22f194842da0c9b0" providerId="LiveId" clId="{ACDEAF99-28D8-4BA6-A12C-A4B9DCC0E40E}" dt="2023-05-23T22:43:50.801" v="7250"/>
        <pc:sldMkLst>
          <pc:docMk/>
          <pc:sldMk cId="2615649564" sldId="270"/>
        </pc:sldMkLst>
        <pc:spChg chg="mod">
          <ac:chgData name="Dawid Olesko" userId="22f194842da0c9b0" providerId="LiveId" clId="{ACDEAF99-28D8-4BA6-A12C-A4B9DCC0E40E}" dt="2023-05-23T22:42:57.193" v="7246" actId="26606"/>
          <ac:spMkLst>
            <pc:docMk/>
            <pc:sldMk cId="2615649564" sldId="270"/>
            <ac:spMk id="2" creationId="{23A7C407-4C99-A1BE-6F07-4AC6AE4575F4}"/>
          </ac:spMkLst>
        </pc:spChg>
        <pc:spChg chg="mod">
          <ac:chgData name="Dawid Olesko" userId="22f194842da0c9b0" providerId="LiveId" clId="{ACDEAF99-28D8-4BA6-A12C-A4B9DCC0E40E}" dt="2023-05-23T22:42:57.193" v="7246" actId="26606"/>
          <ac:spMkLst>
            <pc:docMk/>
            <pc:sldMk cId="2615649564" sldId="270"/>
            <ac:spMk id="3" creationId="{C436EA5F-BAA5-6D4B-5DC2-A423D772AB3A}"/>
          </ac:spMkLst>
        </pc:spChg>
        <pc:spChg chg="add">
          <ac:chgData name="Dawid Olesko" userId="22f194842da0c9b0" providerId="LiveId" clId="{ACDEAF99-28D8-4BA6-A12C-A4B9DCC0E40E}" dt="2023-05-23T22:42:57.193" v="7246" actId="26606"/>
          <ac:spMkLst>
            <pc:docMk/>
            <pc:sldMk cId="2615649564" sldId="270"/>
            <ac:spMk id="9" creationId="{79BB35BC-D5C2-4C8B-A22A-A71E6191913B}"/>
          </ac:spMkLst>
        </pc:spChg>
        <pc:picChg chg="add">
          <ac:chgData name="Dawid Olesko" userId="22f194842da0c9b0" providerId="LiveId" clId="{ACDEAF99-28D8-4BA6-A12C-A4B9DCC0E40E}" dt="2023-05-23T22:42:57.193" v="7246" actId="26606"/>
          <ac:picMkLst>
            <pc:docMk/>
            <pc:sldMk cId="2615649564" sldId="270"/>
            <ac:picMk id="5" creationId="{26F5B1AD-D927-A8CA-2B2D-F60AC31C4150}"/>
          </ac:picMkLst>
        </pc:picChg>
      </pc:sldChg>
      <pc:sldChg chg="addSp modSp new mod modTransition setBg">
        <pc:chgData name="Dawid Olesko" userId="22f194842da0c9b0" providerId="LiveId" clId="{ACDEAF99-28D8-4BA6-A12C-A4B9DCC0E40E}" dt="2023-05-23T23:17:47.472" v="7289" actId="20577"/>
        <pc:sldMkLst>
          <pc:docMk/>
          <pc:sldMk cId="2592360123" sldId="271"/>
        </pc:sldMkLst>
        <pc:spChg chg="mod">
          <ac:chgData name="Dawid Olesko" userId="22f194842da0c9b0" providerId="LiveId" clId="{ACDEAF99-28D8-4BA6-A12C-A4B9DCC0E40E}" dt="2023-05-23T22:43:09.905" v="7247" actId="26606"/>
          <ac:spMkLst>
            <pc:docMk/>
            <pc:sldMk cId="2592360123" sldId="271"/>
            <ac:spMk id="2" creationId="{F7E554B1-DC9D-4056-149E-AF508C854501}"/>
          </ac:spMkLst>
        </pc:spChg>
        <pc:spChg chg="mod">
          <ac:chgData name="Dawid Olesko" userId="22f194842da0c9b0" providerId="LiveId" clId="{ACDEAF99-28D8-4BA6-A12C-A4B9DCC0E40E}" dt="2023-05-23T23:17:47.472" v="7289" actId="20577"/>
          <ac:spMkLst>
            <pc:docMk/>
            <pc:sldMk cId="2592360123" sldId="271"/>
            <ac:spMk id="3" creationId="{0D62370B-1481-F94F-2D92-D12785E32DDB}"/>
          </ac:spMkLst>
        </pc:spChg>
        <pc:spChg chg="add">
          <ac:chgData name="Dawid Olesko" userId="22f194842da0c9b0" providerId="LiveId" clId="{ACDEAF99-28D8-4BA6-A12C-A4B9DCC0E40E}" dt="2023-05-23T22:43:09.905" v="7247" actId="26606"/>
          <ac:spMkLst>
            <pc:docMk/>
            <pc:sldMk cId="2592360123" sldId="271"/>
            <ac:spMk id="9" creationId="{04812C46-200A-4DEB-A05E-3ED6C68C2387}"/>
          </ac:spMkLst>
        </pc:spChg>
        <pc:spChg chg="add">
          <ac:chgData name="Dawid Olesko" userId="22f194842da0c9b0" providerId="LiveId" clId="{ACDEAF99-28D8-4BA6-A12C-A4B9DCC0E40E}" dt="2023-05-23T22:43:09.905" v="7247" actId="26606"/>
          <ac:spMkLst>
            <pc:docMk/>
            <pc:sldMk cId="2592360123" sldId="271"/>
            <ac:spMk id="11" creationId="{D1EA859B-E555-4109-94F3-6700E046E008}"/>
          </ac:spMkLst>
        </pc:spChg>
        <pc:picChg chg="add">
          <ac:chgData name="Dawid Olesko" userId="22f194842da0c9b0" providerId="LiveId" clId="{ACDEAF99-28D8-4BA6-A12C-A4B9DCC0E40E}" dt="2023-05-23T22:43:09.905" v="7247" actId="26606"/>
          <ac:picMkLst>
            <pc:docMk/>
            <pc:sldMk cId="2592360123" sldId="271"/>
            <ac:picMk id="5" creationId="{97E0F1F5-EAF5-1B6C-9934-851C8976DBB9}"/>
          </ac:picMkLst>
        </pc:picChg>
      </pc:sldChg>
      <pc:sldChg chg="addSp delSp modSp new mod modTransition setBg addAnim setClrOvrMap">
        <pc:chgData name="Dawid Olesko" userId="22f194842da0c9b0" providerId="LiveId" clId="{ACDEAF99-28D8-4BA6-A12C-A4B9DCC0E40E}" dt="2023-05-23T23:37:57.869" v="7354"/>
        <pc:sldMkLst>
          <pc:docMk/>
          <pc:sldMk cId="1943453531" sldId="272"/>
        </pc:sldMkLst>
        <pc:spChg chg="mod">
          <ac:chgData name="Dawid Olesko" userId="22f194842da0c9b0" providerId="LiveId" clId="{ACDEAF99-28D8-4BA6-A12C-A4B9DCC0E40E}" dt="2023-05-23T22:43:19.885" v="7248" actId="26606"/>
          <ac:spMkLst>
            <pc:docMk/>
            <pc:sldMk cId="1943453531" sldId="272"/>
            <ac:spMk id="2" creationId="{9FC7F6A6-3767-72DC-E78E-A7CBA86A328D}"/>
          </ac:spMkLst>
        </pc:spChg>
        <pc:spChg chg="del">
          <ac:chgData name="Dawid Olesko" userId="22f194842da0c9b0" providerId="LiveId" clId="{ACDEAF99-28D8-4BA6-A12C-A4B9DCC0E40E}" dt="2023-05-23T11:04:18.785" v="7160" actId="478"/>
          <ac:spMkLst>
            <pc:docMk/>
            <pc:sldMk cId="1943453531" sldId="272"/>
            <ac:spMk id="3" creationId="{711B1DC2-6702-510A-23ED-0142AA6C6070}"/>
          </ac:spMkLst>
        </pc:spChg>
        <pc:spChg chg="add del">
          <ac:chgData name="Dawid Olesko" userId="22f194842da0c9b0" providerId="LiveId" clId="{ACDEAF99-28D8-4BA6-A12C-A4B9DCC0E40E}" dt="2023-05-23T22:44:17.117" v="7266" actId="26606"/>
          <ac:spMkLst>
            <pc:docMk/>
            <pc:sldMk cId="1943453531" sldId="272"/>
            <ac:spMk id="8" creationId="{71B2258F-86CA-4D4D-8270-BC05FCDEBFB3}"/>
          </ac:spMkLst>
        </pc:spChg>
        <pc:spChg chg="add">
          <ac:chgData name="Dawid Olesko" userId="22f194842da0c9b0" providerId="LiveId" clId="{ACDEAF99-28D8-4BA6-A12C-A4B9DCC0E40E}" dt="2023-05-23T22:44:17.117" v="7266" actId="26606"/>
          <ac:spMkLst>
            <pc:docMk/>
            <pc:sldMk cId="1943453531" sldId="272"/>
            <ac:spMk id="13" creationId="{71B2258F-86CA-4D4D-8270-BC05FCDEBFB3}"/>
          </ac:spMkLst>
        </pc:spChg>
        <pc:picChg chg="add mod">
          <ac:chgData name="Dawid Olesko" userId="22f194842da0c9b0" providerId="LiveId" clId="{ACDEAF99-28D8-4BA6-A12C-A4B9DCC0E40E}" dt="2023-05-23T22:44:17.117" v="7266" actId="26606"/>
          <ac:picMkLst>
            <pc:docMk/>
            <pc:sldMk cId="1943453531" sldId="272"/>
            <ac:picMk id="4" creationId="{096C4B19-4C67-489F-C864-F60E6A80CF21}"/>
          </ac:picMkLst>
        </pc:picChg>
      </pc:sldChg>
      <pc:sldChg chg="addSp delSp modSp new mod modTransition setBg setClrOvrMap">
        <pc:chgData name="Dawid Olesko" userId="22f194842da0c9b0" providerId="LiveId" clId="{ACDEAF99-28D8-4BA6-A12C-A4B9DCC0E40E}" dt="2023-05-17T17:17:32.111" v="6609"/>
        <pc:sldMkLst>
          <pc:docMk/>
          <pc:sldMk cId="616927278" sldId="273"/>
        </pc:sldMkLst>
        <pc:spChg chg="mod">
          <ac:chgData name="Dawid Olesko" userId="22f194842da0c9b0" providerId="LiveId" clId="{ACDEAF99-28D8-4BA6-A12C-A4B9DCC0E40E}" dt="2023-05-17T17:15:18.952" v="6606" actId="403"/>
          <ac:spMkLst>
            <pc:docMk/>
            <pc:sldMk cId="616927278" sldId="273"/>
            <ac:spMk id="2" creationId="{6328FA64-4CFB-E6D7-0724-4EAB6A8550C3}"/>
          </ac:spMkLst>
        </pc:spChg>
        <pc:spChg chg="del">
          <ac:chgData name="Dawid Olesko" userId="22f194842da0c9b0" providerId="LiveId" clId="{ACDEAF99-28D8-4BA6-A12C-A4B9DCC0E40E}" dt="2023-05-17T17:15:11.239" v="6601" actId="26606"/>
          <ac:spMkLst>
            <pc:docMk/>
            <pc:sldMk cId="616927278" sldId="273"/>
            <ac:spMk id="3" creationId="{89A856F8-AB40-059A-EB9D-7595BB80A1A6}"/>
          </ac:spMkLst>
        </pc:spChg>
        <pc:spChg chg="add">
          <ac:chgData name="Dawid Olesko" userId="22f194842da0c9b0" providerId="LiveId" clId="{ACDEAF99-28D8-4BA6-A12C-A4B9DCC0E40E}" dt="2023-05-17T17:15:11.239" v="6601" actId="26606"/>
          <ac:spMkLst>
            <pc:docMk/>
            <pc:sldMk cId="616927278" sldId="273"/>
            <ac:spMk id="9" creationId="{71B2258F-86CA-4D4D-8270-BC05FCDEBFB3}"/>
          </ac:spMkLst>
        </pc:spChg>
        <pc:picChg chg="add">
          <ac:chgData name="Dawid Olesko" userId="22f194842da0c9b0" providerId="LiveId" clId="{ACDEAF99-28D8-4BA6-A12C-A4B9DCC0E40E}" dt="2023-05-17T17:15:11.239" v="6601" actId="26606"/>
          <ac:picMkLst>
            <pc:docMk/>
            <pc:sldMk cId="616927278" sldId="273"/>
            <ac:picMk id="5" creationId="{705ABBC8-8AE8-E17B-F040-B3DCB9F77316}"/>
          </ac:picMkLst>
        </pc:picChg>
      </pc:sldChg>
      <pc:sldChg chg="addSp delSp modSp new mod modTransition setBg setClrOvrMap">
        <pc:chgData name="Dawid Olesko" userId="22f194842da0c9b0" providerId="LiveId" clId="{ACDEAF99-28D8-4BA6-A12C-A4B9DCC0E40E}" dt="2023-05-23T23:37:09.388" v="7343"/>
        <pc:sldMkLst>
          <pc:docMk/>
          <pc:sldMk cId="3113354573" sldId="274"/>
        </pc:sldMkLst>
        <pc:spChg chg="mod">
          <ac:chgData name="Dawid Olesko" userId="22f194842da0c9b0" providerId="LiveId" clId="{ACDEAF99-28D8-4BA6-A12C-A4B9DCC0E40E}" dt="2023-05-17T17:15:30.903" v="6607" actId="26606"/>
          <ac:spMkLst>
            <pc:docMk/>
            <pc:sldMk cId="3113354573" sldId="274"/>
            <ac:spMk id="2" creationId="{D6C5F032-30FD-AA8C-BD19-8941DAD9023B}"/>
          </ac:spMkLst>
        </pc:spChg>
        <pc:spChg chg="del">
          <ac:chgData name="Dawid Olesko" userId="22f194842da0c9b0" providerId="LiveId" clId="{ACDEAF99-28D8-4BA6-A12C-A4B9DCC0E40E}" dt="2023-05-17T17:15:30.903" v="6607" actId="26606"/>
          <ac:spMkLst>
            <pc:docMk/>
            <pc:sldMk cId="3113354573" sldId="274"/>
            <ac:spMk id="3" creationId="{6D644AD0-0A60-095D-E04E-27F708D469B4}"/>
          </ac:spMkLst>
        </pc:spChg>
        <pc:spChg chg="add">
          <ac:chgData name="Dawid Olesko" userId="22f194842da0c9b0" providerId="LiveId" clId="{ACDEAF99-28D8-4BA6-A12C-A4B9DCC0E40E}" dt="2023-05-17T17:15:30.903" v="6607" actId="26606"/>
          <ac:spMkLst>
            <pc:docMk/>
            <pc:sldMk cId="3113354573" sldId="274"/>
            <ac:spMk id="9" creationId="{71B2258F-86CA-4D4D-8270-BC05FCDEBFB3}"/>
          </ac:spMkLst>
        </pc:spChg>
        <pc:picChg chg="add">
          <ac:chgData name="Dawid Olesko" userId="22f194842da0c9b0" providerId="LiveId" clId="{ACDEAF99-28D8-4BA6-A12C-A4B9DCC0E40E}" dt="2023-05-17T17:15:30.903" v="6607" actId="26606"/>
          <ac:picMkLst>
            <pc:docMk/>
            <pc:sldMk cId="3113354573" sldId="274"/>
            <ac:picMk id="5" creationId="{763F98AE-D018-B651-6AB3-6B14BD2908D5}"/>
          </ac:picMkLst>
        </pc:picChg>
      </pc:sldChg>
      <pc:sldChg chg="add del">
        <pc:chgData name="Dawid Olesko" userId="22f194842da0c9b0" providerId="LiveId" clId="{ACDEAF99-28D8-4BA6-A12C-A4B9DCC0E40E}" dt="2023-05-17T17:25:53.524" v="6666" actId="47"/>
        <pc:sldMkLst>
          <pc:docMk/>
          <pc:sldMk cId="813483979" sldId="275"/>
        </pc:sldMkLst>
      </pc:sldChg>
      <pc:sldChg chg="addSp delSp modSp new mod modTransition addAnim delAnim modAnim">
        <pc:chgData name="Dawid Olesko" userId="22f194842da0c9b0" providerId="LiveId" clId="{ACDEAF99-28D8-4BA6-A12C-A4B9DCC0E40E}" dt="2023-05-17T17:35:11.298" v="6838" actId="114"/>
        <pc:sldMkLst>
          <pc:docMk/>
          <pc:sldMk cId="3616056256" sldId="275"/>
        </pc:sldMkLst>
        <pc:spChg chg="del">
          <ac:chgData name="Dawid Olesko" userId="22f194842da0c9b0" providerId="LiveId" clId="{ACDEAF99-28D8-4BA6-A12C-A4B9DCC0E40E}" dt="2023-05-17T17:26:14.227" v="6668" actId="478"/>
          <ac:spMkLst>
            <pc:docMk/>
            <pc:sldMk cId="3616056256" sldId="275"/>
            <ac:spMk id="2" creationId="{9CD04134-8951-3B43-F1C4-9698FC73E771}"/>
          </ac:spMkLst>
        </pc:spChg>
        <pc:spChg chg="del">
          <ac:chgData name="Dawid Olesko" userId="22f194842da0c9b0" providerId="LiveId" clId="{ACDEAF99-28D8-4BA6-A12C-A4B9DCC0E40E}" dt="2023-05-17T17:26:15.248" v="6669" actId="478"/>
          <ac:spMkLst>
            <pc:docMk/>
            <pc:sldMk cId="3616056256" sldId="275"/>
            <ac:spMk id="3" creationId="{68FC8F12-04B4-8EE2-022A-F7166560596D}"/>
          </ac:spMkLst>
        </pc:spChg>
        <pc:spChg chg="add mod">
          <ac:chgData name="Dawid Olesko" userId="22f194842da0c9b0" providerId="LiveId" clId="{ACDEAF99-28D8-4BA6-A12C-A4B9DCC0E40E}" dt="2023-05-17T17:35:11.298" v="6838" actId="114"/>
          <ac:spMkLst>
            <pc:docMk/>
            <pc:sldMk cId="3616056256" sldId="275"/>
            <ac:spMk id="11" creationId="{186D4CBB-E293-545E-5A68-D2BDCF3A4EBC}"/>
          </ac:spMkLst>
        </pc:spChg>
        <pc:spChg chg="add del mod">
          <ac:chgData name="Dawid Olesko" userId="22f194842da0c9b0" providerId="LiveId" clId="{ACDEAF99-28D8-4BA6-A12C-A4B9DCC0E40E}" dt="2023-05-17T17:34:02.656" v="6769" actId="478"/>
          <ac:spMkLst>
            <pc:docMk/>
            <pc:sldMk cId="3616056256" sldId="275"/>
            <ac:spMk id="14" creationId="{BBD83B56-1FFF-5AD5-CAD6-8A7062F761E7}"/>
          </ac:spMkLst>
        </pc:spChg>
        <pc:spChg chg="add del mod">
          <ac:chgData name="Dawid Olesko" userId="22f194842da0c9b0" providerId="LiveId" clId="{ACDEAF99-28D8-4BA6-A12C-A4B9DCC0E40E}" dt="2023-05-17T17:34:48.594" v="6837" actId="478"/>
          <ac:spMkLst>
            <pc:docMk/>
            <pc:sldMk cId="3616056256" sldId="275"/>
            <ac:spMk id="17" creationId="{49760A27-92EB-EFEA-D6DF-1BE2659586BB}"/>
          </ac:spMkLst>
        </pc:spChg>
        <pc:picChg chg="add del">
          <ac:chgData name="Dawid Olesko" userId="22f194842da0c9b0" providerId="LiveId" clId="{ACDEAF99-28D8-4BA6-A12C-A4B9DCC0E40E}" dt="2023-05-17T17:26:19.375" v="6671"/>
          <ac:picMkLst>
            <pc:docMk/>
            <pc:sldMk cId="3616056256" sldId="275"/>
            <ac:picMk id="4" creationId="{C39180A4-9EF1-259E-EDB1-62A280ECD5EA}"/>
          </ac:picMkLst>
        </pc:picChg>
        <pc:picChg chg="add del mod">
          <ac:chgData name="Dawid Olesko" userId="22f194842da0c9b0" providerId="LiveId" clId="{ACDEAF99-28D8-4BA6-A12C-A4B9DCC0E40E}" dt="2023-05-17T17:34:46.127" v="6836" actId="478"/>
          <ac:picMkLst>
            <pc:docMk/>
            <pc:sldMk cId="3616056256" sldId="275"/>
            <ac:picMk id="5" creationId="{94BA1439-048C-1579-B8EE-285EBE425025}"/>
          </ac:picMkLst>
        </pc:picChg>
        <pc:picChg chg="add mod">
          <ac:chgData name="Dawid Olesko" userId="22f194842da0c9b0" providerId="LiveId" clId="{ACDEAF99-28D8-4BA6-A12C-A4B9DCC0E40E}" dt="2023-05-17T17:26:20.899" v="6672"/>
          <ac:picMkLst>
            <pc:docMk/>
            <pc:sldMk cId="3616056256" sldId="275"/>
            <ac:picMk id="6" creationId="{7000E86D-3BF6-5CD5-7E1E-EFDD51460E22}"/>
          </ac:picMkLst>
        </pc:picChg>
        <pc:picChg chg="add mod">
          <ac:chgData name="Dawid Olesko" userId="22f194842da0c9b0" providerId="LiveId" clId="{ACDEAF99-28D8-4BA6-A12C-A4B9DCC0E40E}" dt="2023-05-17T17:26:20.899" v="6672"/>
          <ac:picMkLst>
            <pc:docMk/>
            <pc:sldMk cId="3616056256" sldId="275"/>
            <ac:picMk id="7" creationId="{7E185D4A-B318-18B4-0AFB-D7E04B1D4ADA}"/>
          </ac:picMkLst>
        </pc:picChg>
        <pc:picChg chg="add mod">
          <ac:chgData name="Dawid Olesko" userId="22f194842da0c9b0" providerId="LiveId" clId="{ACDEAF99-28D8-4BA6-A12C-A4B9DCC0E40E}" dt="2023-05-17T17:26:20.899" v="6672"/>
          <ac:picMkLst>
            <pc:docMk/>
            <pc:sldMk cId="3616056256" sldId="275"/>
            <ac:picMk id="8" creationId="{11F9EA25-16B6-FA94-73BA-953B417E6255}"/>
          </ac:picMkLst>
        </pc:picChg>
        <pc:picChg chg="add mod">
          <ac:chgData name="Dawid Olesko" userId="22f194842da0c9b0" providerId="LiveId" clId="{ACDEAF99-28D8-4BA6-A12C-A4B9DCC0E40E}" dt="2023-05-17T17:26:20.899" v="6672"/>
          <ac:picMkLst>
            <pc:docMk/>
            <pc:sldMk cId="3616056256" sldId="275"/>
            <ac:picMk id="9" creationId="{34B9951C-8438-394F-70B0-56A735ABCDA2}"/>
          </ac:picMkLst>
        </pc:picChg>
        <pc:picChg chg="add mod">
          <ac:chgData name="Dawid Olesko" userId="22f194842da0c9b0" providerId="LiveId" clId="{ACDEAF99-28D8-4BA6-A12C-A4B9DCC0E40E}" dt="2023-05-17T17:33:51.912" v="6767"/>
          <ac:picMkLst>
            <pc:docMk/>
            <pc:sldMk cId="3616056256" sldId="275"/>
            <ac:picMk id="10" creationId="{8B525D61-233A-1F52-71AF-73D9ACFFA973}"/>
          </ac:picMkLst>
        </pc:picChg>
        <pc:picChg chg="add del mod">
          <ac:chgData name="Dawid Olesko" userId="22f194842da0c9b0" providerId="LiveId" clId="{ACDEAF99-28D8-4BA6-A12C-A4B9DCC0E40E}" dt="2023-05-17T17:34:00.034" v="6768" actId="478"/>
          <ac:picMkLst>
            <pc:docMk/>
            <pc:sldMk cId="3616056256" sldId="275"/>
            <ac:picMk id="12" creationId="{9F660BA8-9CC0-C6BC-5FAE-2B9DA00B6F92}"/>
          </ac:picMkLst>
        </pc:picChg>
        <pc:picChg chg="add del mod">
          <ac:chgData name="Dawid Olesko" userId="22f194842da0c9b0" providerId="LiveId" clId="{ACDEAF99-28D8-4BA6-A12C-A4B9DCC0E40E}" dt="2023-05-17T17:34:39.086" v="6833" actId="478"/>
          <ac:picMkLst>
            <pc:docMk/>
            <pc:sldMk cId="3616056256" sldId="275"/>
            <ac:picMk id="15" creationId="{56F7E961-54A4-617D-F019-624FA3E70EFA}"/>
          </ac:picMkLst>
        </pc:picChg>
      </pc:sldChg>
      <pc:sldChg chg="addSp modSp add del mod modTransition modAnim">
        <pc:chgData name="Dawid Olesko" userId="22f194842da0c9b0" providerId="LiveId" clId="{ACDEAF99-28D8-4BA6-A12C-A4B9DCC0E40E}" dt="2023-05-17T17:34:40.813" v="6834" actId="47"/>
        <pc:sldMkLst>
          <pc:docMk/>
          <pc:sldMk cId="785524118" sldId="276"/>
        </pc:sldMkLst>
        <pc:picChg chg="add mod ord">
          <ac:chgData name="Dawid Olesko" userId="22f194842da0c9b0" providerId="LiveId" clId="{ACDEAF99-28D8-4BA6-A12C-A4B9DCC0E40E}" dt="2023-05-17T17:34:25.061" v="6825"/>
          <ac:picMkLst>
            <pc:docMk/>
            <pc:sldMk cId="785524118" sldId="276"/>
            <ac:picMk id="3" creationId="{0C1BA8F8-2B1A-1A97-8414-E17184053D2D}"/>
          </ac:picMkLst>
        </pc:picChg>
      </pc:sldChg>
      <pc:sldChg chg="modSp new mod">
        <pc:chgData name="Dawid Olesko" userId="22f194842da0c9b0" providerId="LiveId" clId="{ACDEAF99-28D8-4BA6-A12C-A4B9DCC0E40E}" dt="2023-05-23T23:36:47.306" v="7336" actId="27636"/>
        <pc:sldMkLst>
          <pc:docMk/>
          <pc:sldMk cId="1493635456" sldId="276"/>
        </pc:sldMkLst>
        <pc:spChg chg="mod">
          <ac:chgData name="Dawid Olesko" userId="22f194842da0c9b0" providerId="LiveId" clId="{ACDEAF99-28D8-4BA6-A12C-A4B9DCC0E40E}" dt="2023-05-23T23:36:32.275" v="7333" actId="20577"/>
          <ac:spMkLst>
            <pc:docMk/>
            <pc:sldMk cId="1493635456" sldId="276"/>
            <ac:spMk id="2" creationId="{A8231388-A0ED-AF4A-0DC8-AEDFF7FD1058}"/>
          </ac:spMkLst>
        </pc:spChg>
        <pc:spChg chg="mod">
          <ac:chgData name="Dawid Olesko" userId="22f194842da0c9b0" providerId="LiveId" clId="{ACDEAF99-28D8-4BA6-A12C-A4B9DCC0E40E}" dt="2023-05-23T23:36:47.306" v="7336" actId="27636"/>
          <ac:spMkLst>
            <pc:docMk/>
            <pc:sldMk cId="1493635456" sldId="276"/>
            <ac:spMk id="3" creationId="{EE3D153C-9768-25EE-2D04-1FE86FBCC981}"/>
          </ac:spMkLst>
        </pc:spChg>
      </pc:sldChg>
      <pc:sldChg chg="addSp modSp add del mod modTransition">
        <pc:chgData name="Dawid Olesko" userId="22f194842da0c9b0" providerId="LiveId" clId="{ACDEAF99-28D8-4BA6-A12C-A4B9DCC0E40E}" dt="2023-05-23T22:44:29.761" v="7268" actId="47"/>
        <pc:sldMkLst>
          <pc:docMk/>
          <pc:sldMk cId="2986518665" sldId="277"/>
        </pc:sldMkLst>
        <pc:picChg chg="add mod">
          <ac:chgData name="Dawid Olesko" userId="22f194842da0c9b0" providerId="LiveId" clId="{ACDEAF99-28D8-4BA6-A12C-A4B9DCC0E40E}" dt="2023-05-17T17:34:25.094" v="6832"/>
          <ac:picMkLst>
            <pc:docMk/>
            <pc:sldMk cId="2986518665" sldId="277"/>
            <ac:picMk id="3" creationId="{C0CE386D-5895-3D08-7AD0-704913EB67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3DE1-6E21-2DD2-AECC-DD8A55966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35249-38A6-CA89-A537-94DF1CF4B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68862-E64E-931F-181F-981E1055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0186-F404-5C61-55C3-DC092DFBE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9A5E0-DDB3-0CFA-7E09-6D7AB979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521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934C9-9C47-C177-820E-C1E57DB7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7C52D-54B5-A4F9-83DF-FB0C5D1FD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4FF88-1197-18B0-8F6E-5F8EDEF74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5A9DF-2B18-BE6B-6627-2645F2D8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48963-D342-797F-4588-D72F38243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69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BA8E0-AC7B-F914-6795-36A373904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B34F4-9CE0-AD80-8F2D-0ED47548C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9EEE6-5A0A-A950-1926-CA3D111C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F9C7-B20D-A2DD-B5F0-5512D3B6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6B255-158E-D105-29F7-C66F3DDE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03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846F-3BDF-BAA0-FCC3-F3E2DA81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7614-5672-2295-8038-0E95B8D3A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F5546-D4CD-0ACC-345D-500AD1A9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2BA01-D2CC-DDEF-1EC4-E20688DE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A81C7-5F63-AFC0-01CB-78386740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54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81D2-3341-6433-D377-48B79E12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2467-0017-8A30-7CDE-A86F2FF8F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C8FC0-1B47-047B-2367-6F4E09303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5CEE8-3F95-1985-7E35-DB2D5E56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BE84F-98A5-65A4-FD52-E4F77A54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65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E11E-A363-F5D2-C177-3CFCB8C5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DF3F3-F33B-114A-A2A5-CCB21BD55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F8473-B07F-C979-0FB6-0B330C17F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69D79-0E31-388E-A19A-1D440139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B5EE5-D1A5-0AC8-268A-55FC6858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0F311-9732-02C5-7FE6-5EB432E0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05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CACE-9688-D483-FAEC-70708BB8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BB5CD-176B-E8C2-CC3B-758482850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0EF26-A77B-1F4A-C43F-FF27186C9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4D7590-4F74-ED52-85AA-92B4C7D69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6C3AA4-4B89-CBFE-A8F3-B2E59C3C9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220EE-A213-CEBF-3472-CCB125B1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EA0A9-EBB2-AA13-BDE0-328E52AA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A26F9F-98D1-52DE-5802-F3BD89BC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2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2FEE-2825-6940-1D2F-5A60CFC3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583C0-E4C2-8D58-3329-A8A3BDD9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A38E1-A361-59A2-DD3E-BBD0075E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0C8CF-42A2-AB5F-F590-8890DAA7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60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00317-8F77-89F2-E119-E4854B97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9A75A-06D0-AD74-368A-BCC61021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67A61-1D09-65EA-8237-4AECBABA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08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A594-CCFA-F0DA-4BAA-552B6813D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50E1F-0B97-4A94-2168-BFD290A66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F2D00-B14E-F3C4-FC42-5B03E62C5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374FD-39F8-8F10-F454-5084E562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97F7A-B860-99DA-90D3-BA12D7F1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3A495-9182-1BA9-17B1-1480158A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3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258A-130C-DBC8-6665-41712328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51F01-0CEC-BDE2-099C-91B9CD174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CC006-02BE-9C09-B77B-057AE06C2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454EE-D752-8D41-9187-E4C37D94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B7BFA-0A9B-0AC1-A08B-A06F4FBE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7E38E-D235-242E-8714-138902D8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49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C1D857-7758-2373-ABA6-2704F8FB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450C7-CD80-718A-AE2A-DE2E94EF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0F80-824D-DAC5-1E55-B2DC94CC9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ED3B-C042-4A71-A266-5721414747B4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107C2-3E74-A3D6-D8D7-EB21B5B01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CDBB5-143C-62D4-E63E-0D06F5ECC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E6677-9FE6-40EA-A5CE-159B482A75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9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dawid\OneDrive\Documents\Uni\Lvl%206\COM%20646%20-%20Project\AI%20Visual%20Quality%20Controller\AI%20Visual%20Quality%20Controller\obj\Debug\AI%20Visual%20Quality%20Controller.exe" TargetMode="External"/><Relationship Id="rId2" Type="http://schemas.openxmlformats.org/officeDocument/2006/relationships/hyperlink" Target="file:///C:\Dawid\AI%20Visual%20Quality%20Controller.ex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m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graphics, design, graphic design&#10;&#10;Description automatically generated">
            <a:extLst>
              <a:ext uri="{FF2B5EF4-FFF2-40B4-BE49-F238E27FC236}">
                <a16:creationId xmlns:a16="http://schemas.microsoft.com/office/drawing/2014/main" id="{4BF1E205-6046-0690-375E-A7445C916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2" b="12625"/>
          <a:stretch/>
        </p:blipFill>
        <p:spPr>
          <a:xfrm>
            <a:off x="2977376" y="10"/>
            <a:ext cx="1055277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8F48-B296-AA1A-AA50-B9554BDAC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1717287"/>
            <a:ext cx="3973385" cy="2718187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/>
              </a:rPr>
              <a:t>AI Visual Quality Controller</a:t>
            </a:r>
            <a:endParaRPr lang="en-GB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8A449-8271-F8E8-24D7-28B63582E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Dawid Olesko</a:t>
            </a:r>
          </a:p>
          <a:p>
            <a:pPr algn="l"/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S19005572</a:t>
            </a:r>
          </a:p>
          <a:p>
            <a:pPr algn="l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62846-A1AE-50B1-7659-2D3573A1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2" y="-284593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7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2305171834250336_9b20e3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FA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14FCE-AFCA-F27D-BD7E-FDDE83D2A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 action="ppaction://progr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  <a:hlinkClick r:id="rId3" action="ppaction://program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B43A62-E565-D294-E1FB-2EE9679F0CB6}"/>
              </a:ext>
            </a:extLst>
          </p:cNvPr>
          <p:cNvSpPr/>
          <p:nvPr/>
        </p:nvSpPr>
        <p:spPr>
          <a:xfrm>
            <a:off x="6675120" y="1938528"/>
            <a:ext cx="1892808" cy="1636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Content Placeholder 7" descr="A picture containing text, graphics, design, graphic design&#10;&#10;Description automatically generated">
            <a:extLst>
              <a:ext uri="{FF2B5EF4-FFF2-40B4-BE49-F238E27FC236}">
                <a16:creationId xmlns:a16="http://schemas.microsoft.com/office/drawing/2014/main" id="{B0BAB970-6EE7-271C-5611-34A7FC1F7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888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7C407-4C99-A1BE-6F07-4AC6AE45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Development and Experimentation</a:t>
            </a:r>
          </a:p>
        </p:txBody>
      </p:sp>
      <p:pic>
        <p:nvPicPr>
          <p:cNvPr id="5" name="Picture 4" descr="Sheep going through pipes">
            <a:extLst>
              <a:ext uri="{FF2B5EF4-FFF2-40B4-BE49-F238E27FC236}">
                <a16:creationId xmlns:a16="http://schemas.microsoft.com/office/drawing/2014/main" id="{26F5B1AD-D927-A8CA-2B2D-F60AC31C4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9" r="9929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6EA5F-BAA5-6D4B-5DC2-A423D772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GB" sz="2000"/>
              <a:t>Object Detection</a:t>
            </a:r>
          </a:p>
          <a:p>
            <a:pPr lvl="1"/>
            <a:r>
              <a:rPr lang="en-GB" sz="2000"/>
              <a:t>YOLOv4-tiny (You Only Look Once)</a:t>
            </a:r>
          </a:p>
          <a:p>
            <a:pPr lvl="1"/>
            <a:r>
              <a:rPr lang="en-GB" sz="2000"/>
              <a:t>EfficientNet</a:t>
            </a:r>
          </a:p>
          <a:p>
            <a:r>
              <a:rPr lang="en-GB" sz="2000"/>
              <a:t>Image Classification</a:t>
            </a:r>
          </a:p>
          <a:p>
            <a:pPr lvl="1"/>
            <a:r>
              <a:rPr lang="en-GB" sz="2000"/>
              <a:t>MobileNet v3</a:t>
            </a:r>
          </a:p>
          <a:p>
            <a:r>
              <a:rPr lang="en-GB" sz="2000"/>
              <a:t>Linux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1564956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7E0F1F5-EAF5-1B6C-9934-851C8976D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554B1-DC9D-4056-149E-AF508C85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370B-1481-F94F-2D92-D12785E3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 dirty="0"/>
              <a:t>Adding new defect classes by transfer learning</a:t>
            </a:r>
          </a:p>
          <a:p>
            <a:r>
              <a:rPr lang="en-GB" sz="2000" dirty="0"/>
              <a:t>Linux OS implementation</a:t>
            </a:r>
          </a:p>
          <a:p>
            <a:r>
              <a:rPr lang="en-GB" sz="2000" dirty="0"/>
              <a:t>User Interface improvements</a:t>
            </a:r>
          </a:p>
          <a:p>
            <a:r>
              <a:rPr lang="en-GB" sz="2000" dirty="0"/>
              <a:t>Support for production line sensors</a:t>
            </a:r>
          </a:p>
          <a:p>
            <a:r>
              <a:rPr lang="en-GB" sz="2000" dirty="0"/>
              <a:t>Installation Package</a:t>
            </a:r>
          </a:p>
        </p:txBody>
      </p:sp>
    </p:spTree>
    <p:extLst>
      <p:ext uri="{BB962C8B-B14F-4D97-AF65-F5344CB8AC3E}">
        <p14:creationId xmlns:p14="http://schemas.microsoft.com/office/powerpoint/2010/main" val="25923601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ood in a test tube">
            <a:extLst>
              <a:ext uri="{FF2B5EF4-FFF2-40B4-BE49-F238E27FC236}">
                <a16:creationId xmlns:a16="http://schemas.microsoft.com/office/drawing/2014/main" id="{096C4B19-4C67-489F-C864-F60E6A80C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26" b="124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7F6A6-3767-72DC-E78E-A7CBA86A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43453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1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05ABBC8-8AE8-E17B-F040-B3DCB9F77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8FA64-4CFB-E6D7-0724-4EAB6A85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1692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big red drawing pin in front of many smaller black drawing pins">
            <a:extLst>
              <a:ext uri="{FF2B5EF4-FFF2-40B4-BE49-F238E27FC236}">
                <a16:creationId xmlns:a16="http://schemas.microsoft.com/office/drawing/2014/main" id="{763F98AE-D018-B651-6AB3-6B14BD290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740" b="62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C5F032-30FD-AA8C-BD19-8941DAD9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11335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1388-A0ED-AF4A-0DC8-AEDFF7FD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D153C-9768-25EE-2D04-1FE86FBCC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GB" dirty="0"/>
          </a:p>
          <a:p>
            <a:r>
              <a:rPr lang="en-GB" dirty="0"/>
              <a:t>[1] 	Optima, "Manufacturing and Packaging Machine OPTIMA MDC150," Optima, 2023. [Online]. Available: https://www.optima-packaging.com/en/machine-solutions/manufacturing-and-packaging-machine-optima-mdc150. [Accessed 10 05 2023].</a:t>
            </a:r>
          </a:p>
          <a:p>
            <a:r>
              <a:rPr lang="en-GB" dirty="0"/>
              <a:t>[2] 	NAS, "In-Line Multi-Purpose Line-Scan Vision System," Northfield Automation Systems, [Online]. Available: https://northfieldautomation.com/solutions/systems/in-line-vision/. [Accessed 17 05 2023].</a:t>
            </a:r>
          </a:p>
          <a:p>
            <a:r>
              <a:rPr lang="en-GB" dirty="0"/>
              <a:t>[3] 	UFP MedTech, "Shaping solutions that rise above the ordinary," UFP MedTech, [Online]. Available: https://ufpmedtech.com/capabilities/. [Accessed 17 05 2023].</a:t>
            </a:r>
          </a:p>
          <a:p>
            <a:r>
              <a:rPr lang="en-GB" dirty="0"/>
              <a:t>[4] 	E. Goffin, "Bringing AI to Visual Inspection," Quality Magazine, 01 01 2022. [Online]. Available: https://www.qualitymag.com/articles/96809-bringing-ai-to-visual-inspection. [Accessed 26 03 2023].</a:t>
            </a:r>
          </a:p>
          <a:p>
            <a:r>
              <a:rPr lang="en-GB" dirty="0"/>
              <a:t>[5] 	</a:t>
            </a:r>
            <a:r>
              <a:rPr lang="en-GB" dirty="0" err="1"/>
              <a:t>CutSheetLabels</a:t>
            </a:r>
            <a:r>
              <a:rPr lang="en-GB" dirty="0"/>
              <a:t>, "</a:t>
            </a:r>
            <a:r>
              <a:rPr lang="en-GB" dirty="0" err="1"/>
              <a:t>CutSheetLabels</a:t>
            </a:r>
            <a:r>
              <a:rPr lang="en-GB" dirty="0"/>
              <a:t>," </a:t>
            </a:r>
            <a:r>
              <a:rPr lang="en-GB" dirty="0" err="1"/>
              <a:t>CutSheetLabels</a:t>
            </a:r>
            <a:r>
              <a:rPr lang="en-GB" dirty="0"/>
              <a:t>, 28 02 2019. [Online]. Available: https://cutsheetlabels.com/blog/quality-control-checks-label-production/. [Accessed 17 05 2023].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63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ZoomToAreaSlide2023051716592975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CAEC2E80-D2E5-463F-9674-C1D54C5F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84325"/>
            <a:ext cx="11831701" cy="6087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F71460-9EF0-208D-D6AA-7401DDE7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Medical Dressings Production</a:t>
            </a:r>
          </a:p>
        </p:txBody>
      </p:sp>
      <p:pic>
        <p:nvPicPr>
          <p:cNvPr id="5" name="Content Placeholder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05334066-7603-26B9-15A7-822D3FDAA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0933"/>
            <a:ext cx="1219200" cy="1219200"/>
          </a:xfr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35A81F5-A5E1-8820-1D52-4D2542F5FB63}"/>
              </a:ext>
            </a:extLst>
          </p:cNvPr>
          <p:cNvSpPr txBox="1"/>
          <p:nvPr/>
        </p:nvSpPr>
        <p:spPr>
          <a:xfrm rot="21235974">
            <a:off x="1119673" y="2449383"/>
            <a:ext cx="174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Material Section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775525-5C3C-AEDD-4E76-911DFD8FD3CE}"/>
              </a:ext>
            </a:extLst>
          </p:cNvPr>
          <p:cNvSpPr txBox="1"/>
          <p:nvPr/>
        </p:nvSpPr>
        <p:spPr>
          <a:xfrm rot="21304553">
            <a:off x="3321052" y="2173542"/>
            <a:ext cx="174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Joining Section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5F3F54-D3FA-E8CB-1E72-753FC5CD9860}"/>
              </a:ext>
            </a:extLst>
          </p:cNvPr>
          <p:cNvSpPr txBox="1"/>
          <p:nvPr/>
        </p:nvSpPr>
        <p:spPr>
          <a:xfrm rot="21293335">
            <a:off x="6314236" y="189743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Sealing Section</a:t>
            </a:r>
          </a:p>
        </p:txBody>
      </p:sp>
      <p:sp>
        <p:nvSpPr>
          <p:cNvPr id="62" name="PPTLabsMagnifyShape202305171659297523">
            <a:extLst>
              <a:ext uri="{FF2B5EF4-FFF2-40B4-BE49-F238E27FC236}">
                <a16:creationId xmlns:a16="http://schemas.microsoft.com/office/drawing/2014/main" id="{51382D99-9358-30AB-09C5-F9292522C9C3}"/>
              </a:ext>
            </a:extLst>
          </p:cNvPr>
          <p:cNvSpPr/>
          <p:nvPr/>
        </p:nvSpPr>
        <p:spPr>
          <a:xfrm>
            <a:off x="434592" y="2371702"/>
            <a:ext cx="2873828" cy="3692543"/>
          </a:xfrm>
          <a:prstGeom prst="rect">
            <a:avLst/>
          </a:pr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b="1">
                <a:solidFill>
                  <a:srgbClr val="FFFFFF"/>
                </a:solidFill>
              </a:rPr>
              <a:t>Zoom Shape 1</a:t>
            </a:r>
          </a:p>
        </p:txBody>
      </p:sp>
      <p:sp>
        <p:nvSpPr>
          <p:cNvPr id="63" name="PPTLabsMagnifyShape202305171659297769">
            <a:extLst>
              <a:ext uri="{FF2B5EF4-FFF2-40B4-BE49-F238E27FC236}">
                <a16:creationId xmlns:a16="http://schemas.microsoft.com/office/drawing/2014/main" id="{146DE594-B0F9-5E20-1694-762576165977}"/>
              </a:ext>
            </a:extLst>
          </p:cNvPr>
          <p:cNvSpPr/>
          <p:nvPr/>
        </p:nvSpPr>
        <p:spPr>
          <a:xfrm>
            <a:off x="2480484" y="2131585"/>
            <a:ext cx="3505655" cy="4172778"/>
          </a:xfrm>
          <a:prstGeom prst="rect">
            <a:avLst/>
          </a:pr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b="1">
                <a:solidFill>
                  <a:srgbClr val="FFFFFF"/>
                </a:solidFill>
              </a:rPr>
              <a:t>Zoom Shape 2</a:t>
            </a:r>
          </a:p>
        </p:txBody>
      </p:sp>
      <p:sp>
        <p:nvSpPr>
          <p:cNvPr id="64" name="PPTLabsMagnifyShape202305171659297919">
            <a:extLst>
              <a:ext uri="{FF2B5EF4-FFF2-40B4-BE49-F238E27FC236}">
                <a16:creationId xmlns:a16="http://schemas.microsoft.com/office/drawing/2014/main" id="{AB7C1ADF-8531-911E-6F5C-596159EB7E37}"/>
              </a:ext>
            </a:extLst>
          </p:cNvPr>
          <p:cNvSpPr/>
          <p:nvPr/>
        </p:nvSpPr>
        <p:spPr>
          <a:xfrm>
            <a:off x="5085591" y="1826964"/>
            <a:ext cx="6429469" cy="5031036"/>
          </a:xfrm>
          <a:prstGeom prst="rect">
            <a:avLst/>
          </a:pr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b="1">
                <a:solidFill>
                  <a:srgbClr val="FFFFFF"/>
                </a:solidFill>
              </a:rPr>
              <a:t>Zoom Shape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1772A-02CA-CFE1-E738-C63301125AB2}"/>
              </a:ext>
            </a:extLst>
          </p:cNvPr>
          <p:cNvSpPr txBox="1"/>
          <p:nvPr/>
        </p:nvSpPr>
        <p:spPr>
          <a:xfrm>
            <a:off x="11726512" y="630436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19136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MagnifyingSlide2023051716592983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3">
            <a:extLst>
              <a:ext uri="{FF2B5EF4-FFF2-40B4-BE49-F238E27FC236}">
                <a16:creationId xmlns:a16="http://schemas.microsoft.com/office/drawing/2014/main" id="{C871D77D-1949-BFF2-E015-1CA67677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84325"/>
            <a:ext cx="11831701" cy="608732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D3D72BB-BFCF-8C5C-A057-5BD6E19CEB3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Medical Dressings Production</a:t>
            </a:r>
            <a:endParaRPr lang="en-GB" dirty="0"/>
          </a:p>
        </p:txBody>
      </p:sp>
      <p:pic>
        <p:nvPicPr>
          <p:cNvPr id="17" name="Content Placeholder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3F17151E-1A56-D5AC-6616-8148729A5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0933"/>
            <a:ext cx="1219200" cy="1219200"/>
          </a:xfrm>
          <a:prstGeom prst="rect">
            <a:avLst/>
          </a:prstGeom>
        </p:spPr>
      </p:pic>
      <p:sp>
        <p:nvSpPr>
          <p:cNvPr id="18" name="TextBox 48">
            <a:extLst>
              <a:ext uri="{FF2B5EF4-FFF2-40B4-BE49-F238E27FC236}">
                <a16:creationId xmlns:a16="http://schemas.microsoft.com/office/drawing/2014/main" id="{669A4983-ED2B-808B-CB4E-82B60F750D10}"/>
              </a:ext>
            </a:extLst>
          </p:cNvPr>
          <p:cNvSpPr txBox="1"/>
          <p:nvPr/>
        </p:nvSpPr>
        <p:spPr>
          <a:xfrm rot="21235974">
            <a:off x="1119673" y="2449383"/>
            <a:ext cx="174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Material Section</a:t>
            </a:r>
          </a:p>
        </p:txBody>
      </p:sp>
      <p:sp>
        <p:nvSpPr>
          <p:cNvPr id="19" name="TextBox 49">
            <a:extLst>
              <a:ext uri="{FF2B5EF4-FFF2-40B4-BE49-F238E27FC236}">
                <a16:creationId xmlns:a16="http://schemas.microsoft.com/office/drawing/2014/main" id="{868EB21E-D7B1-067C-DFC0-56308810C082}"/>
              </a:ext>
            </a:extLst>
          </p:cNvPr>
          <p:cNvSpPr txBox="1"/>
          <p:nvPr/>
        </p:nvSpPr>
        <p:spPr>
          <a:xfrm rot="21304553">
            <a:off x="3321052" y="2173542"/>
            <a:ext cx="174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Joining Section</a:t>
            </a:r>
          </a:p>
        </p:txBody>
      </p:sp>
      <p:sp>
        <p:nvSpPr>
          <p:cNvPr id="20" name="TextBox 50">
            <a:extLst>
              <a:ext uri="{FF2B5EF4-FFF2-40B4-BE49-F238E27FC236}">
                <a16:creationId xmlns:a16="http://schemas.microsoft.com/office/drawing/2014/main" id="{90B07AE5-7A57-27BD-7322-2C833A97E986}"/>
              </a:ext>
            </a:extLst>
          </p:cNvPr>
          <p:cNvSpPr txBox="1"/>
          <p:nvPr/>
        </p:nvSpPr>
        <p:spPr>
          <a:xfrm rot="21293335">
            <a:off x="6314236" y="189743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Sealing Section</a:t>
            </a:r>
          </a:p>
        </p:txBody>
      </p:sp>
      <p:pic>
        <p:nvPicPr>
          <p:cNvPr id="21" name="PPTLabsMagnifyAreaGroup202305171659343643">
            <a:extLst>
              <a:ext uri="{FF2B5EF4-FFF2-40B4-BE49-F238E27FC236}">
                <a16:creationId xmlns:a16="http://schemas.microsoft.com/office/drawing/2014/main" id="{8E8AFF23-3C04-6B13-F020-7F10795AE7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2" name="PPTLabsMagnifyAreaGroup202305171659343643">
            <a:extLst>
              <a:ext uri="{FF2B5EF4-FFF2-40B4-BE49-F238E27FC236}">
                <a16:creationId xmlns:a16="http://schemas.microsoft.com/office/drawing/2014/main" id="{971F818B-D11D-FE17-89E8-14F6A605273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9643646" y="-4805514"/>
            <a:ext cx="23119305" cy="13004609"/>
          </a:xfrm>
          <a:prstGeom prst="rect">
            <a:avLst/>
          </a:prstGeom>
        </p:spPr>
      </p:pic>
      <p:pic>
        <p:nvPicPr>
          <p:cNvPr id="14" name="PPTLabsMagnifyAreaGroup202305171659343643">
            <a:extLst>
              <a:ext uri="{FF2B5EF4-FFF2-40B4-BE49-F238E27FC236}">
                <a16:creationId xmlns:a16="http://schemas.microsoft.com/office/drawing/2014/main" id="{40339318-43B0-DD46-80B5-7E86E2F079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642127" y="-4804733"/>
            <a:ext cx="23117618" cy="13003675"/>
          </a:xfrm>
          <a:prstGeom prst="rect">
            <a:avLst/>
          </a:prstGeom>
        </p:spPr>
      </p:pic>
      <p:pic>
        <p:nvPicPr>
          <p:cNvPr id="12" name="PPTLabsMagnifyAreaGroup202305171659328284">
            <a:extLst>
              <a:ext uri="{FF2B5EF4-FFF2-40B4-BE49-F238E27FC236}">
                <a16:creationId xmlns:a16="http://schemas.microsoft.com/office/drawing/2014/main" id="{28FB5D29-72A4-2356-6381-83E128499DEF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" y="0"/>
            <a:ext cx="12191995" cy="6858000"/>
          </a:xfrm>
          <a:prstGeom prst="rect">
            <a:avLst/>
          </a:prstGeom>
        </p:spPr>
      </p:pic>
      <p:pic>
        <p:nvPicPr>
          <p:cNvPr id="13" name="PPTLabsMagnifyAreaGroup202305171659328284">
            <a:extLst>
              <a:ext uri="{FF2B5EF4-FFF2-40B4-BE49-F238E27FC236}">
                <a16:creationId xmlns:a16="http://schemas.microsoft.com/office/drawing/2014/main" id="{664C9F48-99D3-86D6-166D-A839F89C6A4C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61369" y="-3502768"/>
            <a:ext cx="20036484" cy="11270527"/>
          </a:xfrm>
          <a:prstGeom prst="rect">
            <a:avLst/>
          </a:prstGeom>
        </p:spPr>
      </p:pic>
      <p:pic>
        <p:nvPicPr>
          <p:cNvPr id="11" name="PPTLabsMagnifyAreaGroup202305171659328284">
            <a:extLst>
              <a:ext uri="{FF2B5EF4-FFF2-40B4-BE49-F238E27FC236}">
                <a16:creationId xmlns:a16="http://schemas.microsoft.com/office/drawing/2014/main" id="{E83B0433-825C-0978-A6FD-43C1CA8B35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61369" y="-3502768"/>
            <a:ext cx="20036484" cy="11270527"/>
          </a:xfrm>
          <a:prstGeom prst="rect">
            <a:avLst/>
          </a:prstGeom>
        </p:spPr>
      </p:pic>
      <p:pic>
        <p:nvPicPr>
          <p:cNvPr id="9" name="PPTLabsMagnifyAreaGroup202305171659312854">
            <a:extLst>
              <a:ext uri="{FF2B5EF4-FFF2-40B4-BE49-F238E27FC236}">
                <a16:creationId xmlns:a16="http://schemas.microsoft.com/office/drawing/2014/main" id="{3D0F0CA4-6BD1-3B28-F6C7-A6963604799E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10" name="PPTLabsMagnifyAreaGroup202305171659312854">
            <a:extLst>
              <a:ext uri="{FF2B5EF4-FFF2-40B4-BE49-F238E27FC236}">
                <a16:creationId xmlns:a16="http://schemas.microsoft.com/office/drawing/2014/main" id="{3E081807-7C35-4560-0C40-9910171E7432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-4404141"/>
            <a:ext cx="22641931" cy="12736089"/>
          </a:xfrm>
          <a:prstGeom prst="rect">
            <a:avLst/>
          </a:prstGeom>
        </p:spPr>
      </p:pic>
      <p:pic>
        <p:nvPicPr>
          <p:cNvPr id="8" name="PPTLabsMagnifyAreaGroup202305171659312854">
            <a:extLst>
              <a:ext uri="{FF2B5EF4-FFF2-40B4-BE49-F238E27FC236}">
                <a16:creationId xmlns:a16="http://schemas.microsoft.com/office/drawing/2014/main" id="{EF925162-C6BA-F114-C624-263C49DBEF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-4404141"/>
            <a:ext cx="22641931" cy="12736089"/>
          </a:xfrm>
          <a:prstGeom prst="rect">
            <a:avLst/>
          </a:prstGeom>
        </p:spPr>
      </p:pic>
      <p:pic>
        <p:nvPicPr>
          <p:cNvPr id="44" name="Picture 43" hidden="1">
            <a:extLst>
              <a:ext uri="{FF2B5EF4-FFF2-40B4-BE49-F238E27FC236}">
                <a16:creationId xmlns:a16="http://schemas.microsoft.com/office/drawing/2014/main" id="{CAEC2E80-D2E5-463F-9674-C1D54C5F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84325"/>
            <a:ext cx="11831701" cy="6087325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F71460-9EF0-208D-D6AA-7401DDE7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Medical Dressings Production</a:t>
            </a:r>
          </a:p>
        </p:txBody>
      </p:sp>
      <p:pic>
        <p:nvPicPr>
          <p:cNvPr id="5" name="Content Placeholder 4" descr="A picture containing black, darkness&#10;&#10;Description automatically generated" hidden="1">
            <a:extLst>
              <a:ext uri="{FF2B5EF4-FFF2-40B4-BE49-F238E27FC236}">
                <a16:creationId xmlns:a16="http://schemas.microsoft.com/office/drawing/2014/main" id="{05334066-7603-26B9-15A7-822D3FDAA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0933"/>
            <a:ext cx="1219200" cy="1219200"/>
          </a:xfrm>
        </p:spPr>
      </p:pic>
      <p:sp>
        <p:nvSpPr>
          <p:cNvPr id="49" name="TextBox 48" hidden="1">
            <a:extLst>
              <a:ext uri="{FF2B5EF4-FFF2-40B4-BE49-F238E27FC236}">
                <a16:creationId xmlns:a16="http://schemas.microsoft.com/office/drawing/2014/main" id="{735A81F5-A5E1-8820-1D52-4D2542F5FB63}"/>
              </a:ext>
            </a:extLst>
          </p:cNvPr>
          <p:cNvSpPr txBox="1"/>
          <p:nvPr/>
        </p:nvSpPr>
        <p:spPr>
          <a:xfrm rot="21235974">
            <a:off x="1119673" y="2449383"/>
            <a:ext cx="174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Material Section</a:t>
            </a:r>
          </a:p>
        </p:txBody>
      </p:sp>
      <p:sp>
        <p:nvSpPr>
          <p:cNvPr id="50" name="TextBox 49" hidden="1">
            <a:extLst>
              <a:ext uri="{FF2B5EF4-FFF2-40B4-BE49-F238E27FC236}">
                <a16:creationId xmlns:a16="http://schemas.microsoft.com/office/drawing/2014/main" id="{AB775525-5C3C-AEDD-4E76-911DFD8FD3CE}"/>
              </a:ext>
            </a:extLst>
          </p:cNvPr>
          <p:cNvSpPr txBox="1"/>
          <p:nvPr/>
        </p:nvSpPr>
        <p:spPr>
          <a:xfrm rot="21304553">
            <a:off x="3321052" y="2173542"/>
            <a:ext cx="174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Joining Section</a:t>
            </a:r>
          </a:p>
        </p:txBody>
      </p:sp>
      <p:sp>
        <p:nvSpPr>
          <p:cNvPr id="51" name="TextBox 50" hidden="1">
            <a:extLst>
              <a:ext uri="{FF2B5EF4-FFF2-40B4-BE49-F238E27FC236}">
                <a16:creationId xmlns:a16="http://schemas.microsoft.com/office/drawing/2014/main" id="{285F3F54-D3FA-E8CB-1E72-753FC5CD9860}"/>
              </a:ext>
            </a:extLst>
          </p:cNvPr>
          <p:cNvSpPr txBox="1"/>
          <p:nvPr/>
        </p:nvSpPr>
        <p:spPr>
          <a:xfrm rot="21293335">
            <a:off x="6314236" y="189743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Sealing Section</a:t>
            </a:r>
          </a:p>
        </p:txBody>
      </p:sp>
      <p:pic>
        <p:nvPicPr>
          <p:cNvPr id="3" name="PPTLabsMagnifyAreaGroup202305171659312854" hidden="1">
            <a:extLst>
              <a:ext uri="{FF2B5EF4-FFF2-40B4-BE49-F238E27FC236}">
                <a16:creationId xmlns:a16="http://schemas.microsoft.com/office/drawing/2014/main" id="{14D838F1-55B6-CE72-A656-A1E3216C41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PTLabsMagnifyAreaSlide202305171659313195">
            <a:extLst>
              <a:ext uri="{FF2B5EF4-FFF2-40B4-BE49-F238E27FC236}">
                <a16:creationId xmlns:a16="http://schemas.microsoft.com/office/drawing/2014/main" id="{D92947CA-1D51-F8E9-450A-F069BAB101E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6" name="PPTIndicator202305171659313110">
            <a:extLst>
              <a:ext uri="{FF2B5EF4-FFF2-40B4-BE49-F238E27FC236}">
                <a16:creationId xmlns:a16="http://schemas.microsoft.com/office/drawing/2014/main" id="{AFF3F719-81D8-C1D6-05D7-2105A95AB1B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4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143142 -0.1068333 0.2143142 -0.1068333 0.4286284 -0.2136667 E" pathEditMode="relative" ptsTypes="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85726" y="18572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142785 -0.1068166 0.2142785 -0.1068166 0.428557 -0.2136332 E" pathEditMode="relative" ptsTypes="">
                                      <p:cBhvr>
                                        <p:cTn id="38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" fill="hold"/>
                                        <p:tgtEl>
                                          <p:spTgt spid="9"/>
                                        </p:tgtEl>
                                      </p:cBhvr>
                                      <p:by x="185711" y="185711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"/>
                            </p:stCondLst>
                            <p:childTnLst>
                              <p:par>
                                <p:cTn id="4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8557 -0.2136332 C 0.3398064 -0.2013416 0.3398064 -0.2013416 0.2510559 -0.18905 E" pathEditMode="relative" ptsTypes="">
                                      <p:cBhvr>
                                        <p:cTn id="4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400" fill="hold"/>
                                        <p:tgtEl>
                                          <p:spTgt spid="9"/>
                                        </p:tgtEl>
                                      </p:cBhvr>
                                      <p:by x="88493" y="8849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5528 -0.09452498 0.125528 -0.09452498 0.251056 -0.18905 E" pathEditMode="relative" ptsTypes="">
                                      <p:cBhvr>
                                        <p:cTn id="63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64341" y="164341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"/>
                            </p:stCondLst>
                            <p:childTnLst>
                              <p:par>
                                <p:cTn id="7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056 -0.18905 C -0.04586774 -0.2207932 -0.04586774 -0.2207932 -0.3427915 -0.2525365 E" pathEditMode="relative" ptsTypes="">
                                      <p:cBhvr>
                                        <p:cTn id="7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4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5378" y="11537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1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714236 -0.1262911 -0.1714236 -0.1262911 -0.3428473 -0.2525823 E" pathEditMode="relative" ptsTypes="">
                                      <p:cBhvr>
                                        <p:cTn id="88" dur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89627" y="189627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28473 -0.2525823 C -0.1714236 -0.1262912 -0.1714236 -0.1262912 0 2.980232E-08 E" pathEditMode="relative" ptsTypes="">
                                      <p:cBhvr>
                                        <p:cTn id="95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400" fill="hold"/>
                                        <p:tgtEl>
                                          <p:spTgt spid="21"/>
                                        </p:tgtEl>
                                      </p:cBhvr>
                                      <p:by x="52735" y="5273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49" grpId="0"/>
      <p:bldP spid="50" grpId="0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F2648-EA49-2C39-3290-9FADEF026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4469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54A33-EFF2-037E-6269-655581653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98" b="38522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6D0CD-5041-3123-B31E-A6EFFFB9B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2" r="17863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285A2BA-59EC-9EE2-6C0A-64BEB5E8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1" y="-397482"/>
            <a:ext cx="7776686" cy="1283890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GB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 state of visual inspection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EF9E3-69C8-5E2D-EC7B-9F12850BFD93}"/>
              </a:ext>
            </a:extLst>
          </p:cNvPr>
          <p:cNvSpPr txBox="1"/>
          <p:nvPr/>
        </p:nvSpPr>
        <p:spPr>
          <a:xfrm>
            <a:off x="261257" y="627950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24CFE-FC59-293D-CB6E-15C844ACE54A}"/>
              </a:ext>
            </a:extLst>
          </p:cNvPr>
          <p:cNvSpPr txBox="1"/>
          <p:nvPr/>
        </p:nvSpPr>
        <p:spPr>
          <a:xfrm>
            <a:off x="11709173" y="5979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773D8-A924-C470-FD5C-6BFA8F05E50C}"/>
              </a:ext>
            </a:extLst>
          </p:cNvPr>
          <p:cNvSpPr txBox="1"/>
          <p:nvPr/>
        </p:nvSpPr>
        <p:spPr>
          <a:xfrm>
            <a:off x="11666731" y="637258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5731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0AE30-4C27-18AA-4B5D-ED273B964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928" b="648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36A8C-42D6-07B9-8BC4-640E3277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GB" sz="8000" dirty="0">
                <a:ln w="22225">
                  <a:solidFill>
                    <a:srgbClr val="FFFFFF"/>
                  </a:solidFill>
                </a:ln>
                <a:noFill/>
              </a:rPr>
              <a:t>Vision System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C8A7-AD75-A44E-24E9-1F831CF5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</a:rPr>
              <a:t>Using traditional Machine Vision</a:t>
            </a:r>
          </a:p>
          <a:p>
            <a:r>
              <a:rPr lang="en-GB" sz="2000" dirty="0">
                <a:solidFill>
                  <a:srgbClr val="FFFFFF"/>
                </a:solidFill>
              </a:rPr>
              <a:t>Limited to measuring product dimensions</a:t>
            </a:r>
          </a:p>
          <a:p>
            <a:r>
              <a:rPr lang="en-GB" sz="2000" dirty="0">
                <a:solidFill>
                  <a:srgbClr val="FFFFFF"/>
                </a:solidFill>
              </a:rPr>
              <a:t>Implemented before sealing stage, cannot check final product</a:t>
            </a:r>
          </a:p>
        </p:txBody>
      </p:sp>
      <p:pic>
        <p:nvPicPr>
          <p:cNvPr id="7" name="Picture 6" descr="A picture containing text, font, design, graphics&#10;&#10;Description automatically generated">
            <a:extLst>
              <a:ext uri="{FF2B5EF4-FFF2-40B4-BE49-F238E27FC236}">
                <a16:creationId xmlns:a16="http://schemas.microsoft.com/office/drawing/2014/main" id="{3E39A867-5FFD-4471-EA4D-AA865B806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289" y="150470"/>
            <a:ext cx="1337841" cy="13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6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632016-A9F2-45C9-0E7F-4FE8C690D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32F50-5401-82BF-8D3B-6596E417F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Visual inspection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A806B7-7107-96C7-A11E-54BA1E7C17A2}"/>
              </a:ext>
            </a:extLst>
          </p:cNvPr>
          <p:cNvSpPr txBox="1"/>
          <p:nvPr/>
        </p:nvSpPr>
        <p:spPr>
          <a:xfrm>
            <a:off x="7534641" y="106586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</a:t>
            </a:r>
            <a:r>
              <a:rPr lang="en-US" sz="2000" dirty="0">
                <a:solidFill>
                  <a:srgbClr val="FFFFFF"/>
                </a:solidFill>
                <a:effectLst/>
              </a:rPr>
              <a:t>rone to fatigue, distraction, and subjective decisions, which can lead to error rates of 20-30% in manual inspection tasks [4]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Accuracy drops in highly repetitive tasks</a:t>
            </a:r>
          </a:p>
        </p:txBody>
      </p:sp>
      <p:pic>
        <p:nvPicPr>
          <p:cNvPr id="6" name="Picture 5" descr="A picture containing text, font, design, graphics&#10;&#10;Description automatically generated">
            <a:extLst>
              <a:ext uri="{FF2B5EF4-FFF2-40B4-BE49-F238E27FC236}">
                <a16:creationId xmlns:a16="http://schemas.microsoft.com/office/drawing/2014/main" id="{3B5B3989-B9A0-4E47-4D1F-9C696EE8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289" y="150470"/>
            <a:ext cx="1337841" cy="13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32522-1F3E-F9D6-D1D4-F94B448636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036" b="287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75793-620B-0C08-AA9A-A6DC0C4F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GB" sz="8000" dirty="0">
                <a:ln w="22225">
                  <a:solidFill>
                    <a:srgbClr val="FFFFFF"/>
                  </a:solidFill>
                </a:ln>
                <a:noFill/>
              </a:rPr>
              <a:t>QC checks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027BC-B768-B2C2-5210-69E77935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</a:rPr>
              <a:t>Random test performed by Quality Controllers</a:t>
            </a:r>
          </a:p>
          <a:p>
            <a:r>
              <a:rPr lang="en-GB" sz="2000" dirty="0">
                <a:solidFill>
                  <a:srgbClr val="FFFFFF"/>
                </a:solidFill>
              </a:rPr>
              <a:t>Test only a small sample of the product batch</a:t>
            </a:r>
          </a:p>
          <a:p>
            <a:endParaRPr lang="en-GB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text, font, design, graphics&#10;&#10;Description automatically generated">
            <a:extLst>
              <a:ext uri="{FF2B5EF4-FFF2-40B4-BE49-F238E27FC236}">
                <a16:creationId xmlns:a16="http://schemas.microsoft.com/office/drawing/2014/main" id="{6E44DCEB-D5A9-3204-C329-AE9C1BFAB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289" y="150470"/>
            <a:ext cx="1337841" cy="13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9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E3CD7-F147-FC78-FBE0-670119FA9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18" b="148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C84F2-D287-8F36-6580-95521A3A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GB" sz="8000">
                <a:ln w="22225">
                  <a:solidFill>
                    <a:srgbClr val="FFFFFF"/>
                  </a:solidFill>
                </a:ln>
                <a:noFill/>
              </a:rPr>
              <a:t>Methodology</a:t>
            </a:r>
          </a:p>
        </p:txBody>
      </p:sp>
      <p:cxnSp>
        <p:nvCxnSpPr>
          <p:cNvPr id="32" name="Straight Connector 23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336E-2715-6FD5-3348-16803973F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899" y="1065862"/>
            <a:ext cx="4121065" cy="4906675"/>
          </a:xfrm>
        </p:spPr>
        <p:txBody>
          <a:bodyPr anchor="ctr">
            <a:norm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Literature Review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Pre-Processing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Selection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Training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Evaluation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Optimisation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Testing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Integration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Testing</a:t>
            </a:r>
          </a:p>
          <a:p>
            <a:pPr marL="742950" lvl="1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GB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Iteration and Improvement</a:t>
            </a:r>
          </a:p>
          <a:p>
            <a:endParaRPr lang="en-GB" sz="2000" dirty="0">
              <a:solidFill>
                <a:srgbClr val="FFFFFF"/>
              </a:solidFill>
            </a:endParaRPr>
          </a:p>
        </p:txBody>
      </p:sp>
      <p:pic>
        <p:nvPicPr>
          <p:cNvPr id="12" name="Picture 11" descr="A picture containing text, font, design, graphics&#10;&#10;Description automatically generated">
            <a:extLst>
              <a:ext uri="{FF2B5EF4-FFF2-40B4-BE49-F238E27FC236}">
                <a16:creationId xmlns:a16="http://schemas.microsoft.com/office/drawing/2014/main" id="{866227C7-E5F1-BDF7-4639-2CD6DE21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289" y="150470"/>
            <a:ext cx="1337841" cy="13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7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2305171834250326_b8a95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BA1439-048C-1579-B8EE-285EBE4250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7840" y="504367"/>
            <a:ext cx="3793472" cy="37460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0E86D-3BF6-5CD5-7E1E-EFDD5146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98" y="504367"/>
            <a:ext cx="3797570" cy="1186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85D4A-B318-18B4-0AFB-D7E04B1D4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176" y="4487932"/>
            <a:ext cx="3794760" cy="1897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9EA25-16B6-FA94-73BA-953B417E6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76" y="1162039"/>
            <a:ext cx="3797984" cy="2430709"/>
          </a:xfrm>
          <a:prstGeom prst="rect">
            <a:avLst/>
          </a:prstGeom>
        </p:spPr>
      </p:pic>
      <p:pic>
        <p:nvPicPr>
          <p:cNvPr id="9" name="Picture 8" descr="A blue and green circl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4B9951C-8438-394F-70B0-56A735ABC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40" y="4791013"/>
            <a:ext cx="3794760" cy="1479955"/>
          </a:xfrm>
          <a:prstGeom prst="rect">
            <a:avLst/>
          </a:prstGeom>
        </p:spPr>
      </p:pic>
      <p:pic>
        <p:nvPicPr>
          <p:cNvPr id="10" name="Picture 9" descr="A picture containing text, graphics, design, graphic design&#10;&#10;Description automatically generated">
            <a:extLst>
              <a:ext uri="{FF2B5EF4-FFF2-40B4-BE49-F238E27FC236}">
                <a16:creationId xmlns:a16="http://schemas.microsoft.com/office/drawing/2014/main" id="{8B525D61-233A-1F52-71AF-73D9ACFFA9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70" y="1863493"/>
            <a:ext cx="3131013" cy="3131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6D4CBB-E293-545E-5A68-D2BDCF3A4EBC}"/>
              </a:ext>
            </a:extLst>
          </p:cNvPr>
          <p:cNvSpPr txBox="1"/>
          <p:nvPr/>
        </p:nvSpPr>
        <p:spPr>
          <a:xfrm>
            <a:off x="4699000" y="4994506"/>
            <a:ext cx="279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i="1" dirty="0">
                <a:latin typeface="+mj-lt"/>
              </a:rPr>
              <a:t>Powered by:</a:t>
            </a:r>
          </a:p>
        </p:txBody>
      </p:sp>
    </p:spTree>
    <p:extLst>
      <p:ext uri="{BB962C8B-B14F-4D97-AF65-F5344CB8AC3E}">
        <p14:creationId xmlns:p14="http://schemas.microsoft.com/office/powerpoint/2010/main" val="361605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344e52-694a-4971-9415-ecba3568cd1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A93248E31E4642BCD883E2A59EED39" ma:contentTypeVersion="12" ma:contentTypeDescription="Create a new document." ma:contentTypeScope="" ma:versionID="66531aba2fd34dcc049dd6570ea31254">
  <xsd:schema xmlns:xsd="http://www.w3.org/2001/XMLSchema" xmlns:xs="http://www.w3.org/2001/XMLSchema" xmlns:p="http://schemas.microsoft.com/office/2006/metadata/properties" xmlns:ns3="0e344e52-694a-4971-9415-ecba3568cd1b" xmlns:ns4="e9226eee-b351-4d99-923c-8817ef447ab5" targetNamespace="http://schemas.microsoft.com/office/2006/metadata/properties" ma:root="true" ma:fieldsID="1e21d8572c6e73ecc9c447f274a44604" ns3:_="" ns4:_="">
    <xsd:import namespace="0e344e52-694a-4971-9415-ecba3568cd1b"/>
    <xsd:import namespace="e9226eee-b351-4d99-923c-8817ef447a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344e52-694a-4971-9415-ecba3568c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226eee-b351-4d99-923c-8817ef447ab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A4CDE4-C2F1-440A-BE1B-A595779ACBCD}">
  <ds:schemaRefs>
    <ds:schemaRef ds:uri="http://www.w3.org/XML/1998/namespace"/>
    <ds:schemaRef ds:uri="http://schemas.openxmlformats.org/package/2006/metadata/core-properties"/>
    <ds:schemaRef ds:uri="http://purl.org/dc/dcmitype/"/>
    <ds:schemaRef ds:uri="0e344e52-694a-4971-9415-ecba3568cd1b"/>
    <ds:schemaRef ds:uri="http://schemas.microsoft.com/office/2006/documentManagement/types"/>
    <ds:schemaRef ds:uri="http://purl.org/dc/terms/"/>
    <ds:schemaRef ds:uri="http://schemas.microsoft.com/office/infopath/2007/PartnerControls"/>
    <ds:schemaRef ds:uri="e9226eee-b351-4d99-923c-8817ef447ab5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B695A-D9EB-49AC-B4D2-5B8B41E881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344e52-694a-4971-9415-ecba3568cd1b"/>
    <ds:schemaRef ds:uri="e9226eee-b351-4d99-923c-8817ef447a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FC12F4-1B79-4B8B-8AAB-9AB9C729EA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407</Words>
  <Application>Microsoft Office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Baskerville Old Face</vt:lpstr>
      <vt:lpstr>Calibri</vt:lpstr>
      <vt:lpstr>Calibri Light</vt:lpstr>
      <vt:lpstr>Courier New</vt:lpstr>
      <vt:lpstr>Office Theme</vt:lpstr>
      <vt:lpstr>AI Visual Quality Controller</vt:lpstr>
      <vt:lpstr>Medical Dressings Production</vt:lpstr>
      <vt:lpstr>Medical Dressings Production</vt:lpstr>
      <vt:lpstr>Current state of visual inspection</vt:lpstr>
      <vt:lpstr>Vision System</vt:lpstr>
      <vt:lpstr>Visual inspection</vt:lpstr>
      <vt:lpstr>QC checks</vt:lpstr>
      <vt:lpstr>Methodology</vt:lpstr>
      <vt:lpstr>PowerPoint Presentation</vt:lpstr>
      <vt:lpstr>Demonstration</vt:lpstr>
      <vt:lpstr>Development and Experimentation</vt:lpstr>
      <vt:lpstr>Future Development</vt:lpstr>
      <vt:lpstr>Conclusion</vt:lpstr>
      <vt:lpstr>Questions?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Dawid Olesko</dc:creator>
  <cp:lastModifiedBy>Dawid Olesko</cp:lastModifiedBy>
  <cp:revision>1</cp:revision>
  <dcterms:created xsi:type="dcterms:W3CDTF">2023-05-16T10:02:19Z</dcterms:created>
  <dcterms:modified xsi:type="dcterms:W3CDTF">2023-05-23T23:38:05Z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0x0101000BA93248E31E4642BCD883E2A59EED39</vt:lpwstr>
  </property>
</Properties>
</file>